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omments/comment2.xml" ContentType="application/vnd.openxmlformats-officedocument.presentationml.comment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76" r:id="rId11"/>
    <p:sldId id="266" r:id="rId12"/>
    <p:sldId id="267" r:id="rId13"/>
    <p:sldId id="285" r:id="rId14"/>
    <p:sldId id="268" r:id="rId15"/>
    <p:sldId id="269" r:id="rId16"/>
    <p:sldId id="270" r:id="rId17"/>
    <p:sldId id="273" r:id="rId18"/>
    <p:sldId id="271" r:id="rId19"/>
    <p:sldId id="274" r:id="rId20"/>
    <p:sldId id="277" r:id="rId21"/>
    <p:sldId id="278" r:id="rId22"/>
    <p:sldId id="279" r:id="rId23"/>
    <p:sldId id="282" r:id="rId24"/>
    <p:sldId id="280" r:id="rId25"/>
    <p:sldId id="284" r:id="rId26"/>
    <p:sldId id="281" r:id="rId27"/>
    <p:sldId id="272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ej Fibigr" initials="OF" lastIdx="3" clrIdx="0">
    <p:extLst>
      <p:ext uri="{19B8F6BF-5375-455C-9EA6-DF929625EA0E}">
        <p15:presenceInfo xmlns:p15="http://schemas.microsoft.com/office/powerpoint/2012/main" userId="9697415445b0bc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2T23:00:50.125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2T21:14:31.68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D54E1-8531-47D7-9A19-8EB679B923C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1CF6758-D7BE-4DFB-9985-3FB36B59C21E}">
      <dgm:prSet/>
      <dgm:spPr/>
      <dgm:t>
        <a:bodyPr/>
        <a:lstStyle/>
        <a:p>
          <a:r>
            <a:rPr lang="cs-CZ"/>
            <a:t>Plísně</a:t>
          </a:r>
          <a:endParaRPr lang="en-US"/>
        </a:p>
      </dgm:t>
    </dgm:pt>
    <dgm:pt modelId="{51B6EDDF-432D-4E96-A032-647450FF3936}" type="parTrans" cxnId="{A47BDC01-C1A7-49F5-AF3B-96D90B386CDB}">
      <dgm:prSet/>
      <dgm:spPr/>
      <dgm:t>
        <a:bodyPr/>
        <a:lstStyle/>
        <a:p>
          <a:endParaRPr lang="en-US"/>
        </a:p>
      </dgm:t>
    </dgm:pt>
    <dgm:pt modelId="{3FC25453-AC9F-429A-AD98-B77B32B8EB8A}" type="sibTrans" cxnId="{A47BDC01-C1A7-49F5-AF3B-96D90B386CDB}">
      <dgm:prSet/>
      <dgm:spPr/>
      <dgm:t>
        <a:bodyPr/>
        <a:lstStyle/>
        <a:p>
          <a:endParaRPr lang="en-US"/>
        </a:p>
      </dgm:t>
    </dgm:pt>
    <dgm:pt modelId="{EC91EA7D-D908-459A-A27C-8B1ED5630AD0}">
      <dgm:prSet/>
      <dgm:spPr/>
      <dgm:t>
        <a:bodyPr/>
        <a:lstStyle/>
        <a:p>
          <a:r>
            <a:rPr lang="cs-CZ"/>
            <a:t>Predispozice, imunologický podklad</a:t>
          </a:r>
          <a:endParaRPr lang="en-US"/>
        </a:p>
      </dgm:t>
    </dgm:pt>
    <dgm:pt modelId="{D24B53FE-8769-4216-A1C8-3D6D2EF62B82}" type="parTrans" cxnId="{D9214620-D2BE-47AD-AB46-6FB622326229}">
      <dgm:prSet/>
      <dgm:spPr/>
      <dgm:t>
        <a:bodyPr/>
        <a:lstStyle/>
        <a:p>
          <a:endParaRPr lang="en-US"/>
        </a:p>
      </dgm:t>
    </dgm:pt>
    <dgm:pt modelId="{88F5A152-7FA1-4190-A7A6-8FD5E88FD25B}" type="sibTrans" cxnId="{D9214620-D2BE-47AD-AB46-6FB622326229}">
      <dgm:prSet/>
      <dgm:spPr/>
      <dgm:t>
        <a:bodyPr/>
        <a:lstStyle/>
        <a:p>
          <a:endParaRPr lang="en-US"/>
        </a:p>
      </dgm:t>
    </dgm:pt>
    <dgm:pt modelId="{C9C857A4-65CE-43AF-AAAE-633D2C5D2AE7}">
      <dgm:prSet/>
      <dgm:spPr/>
      <dgm:t>
        <a:bodyPr/>
        <a:lstStyle/>
        <a:p>
          <a:r>
            <a:rPr lang="cs-CZ"/>
            <a:t>Diagnostika</a:t>
          </a:r>
          <a:endParaRPr lang="en-US"/>
        </a:p>
      </dgm:t>
    </dgm:pt>
    <dgm:pt modelId="{BCA7714B-ED36-40D8-8898-122F1556F3AC}" type="parTrans" cxnId="{147F3729-AAD5-4AED-9ABC-680DD53624E3}">
      <dgm:prSet/>
      <dgm:spPr/>
      <dgm:t>
        <a:bodyPr/>
        <a:lstStyle/>
        <a:p>
          <a:endParaRPr lang="en-US"/>
        </a:p>
      </dgm:t>
    </dgm:pt>
    <dgm:pt modelId="{71EF77A7-6DB0-43F1-9A17-DAA245A1AAEB}" type="sibTrans" cxnId="{147F3729-AAD5-4AED-9ABC-680DD53624E3}">
      <dgm:prSet/>
      <dgm:spPr/>
      <dgm:t>
        <a:bodyPr/>
        <a:lstStyle/>
        <a:p>
          <a:endParaRPr lang="en-US"/>
        </a:p>
      </dgm:t>
    </dgm:pt>
    <dgm:pt modelId="{A57F2E2E-5FFF-4974-90A0-6E69FA50B1ED}">
      <dgm:prSet/>
      <dgm:spPr/>
      <dgm:t>
        <a:bodyPr/>
        <a:lstStyle/>
        <a:p>
          <a:r>
            <a:rPr lang="cs-CZ"/>
            <a:t>Současné možnosti léčby</a:t>
          </a:r>
          <a:endParaRPr lang="en-US"/>
        </a:p>
      </dgm:t>
    </dgm:pt>
    <dgm:pt modelId="{D125C57D-2236-466B-AF22-AFDF363BF1DA}" type="parTrans" cxnId="{3C6B1175-D1C6-4924-B219-4D9359983F5F}">
      <dgm:prSet/>
      <dgm:spPr/>
      <dgm:t>
        <a:bodyPr/>
        <a:lstStyle/>
        <a:p>
          <a:endParaRPr lang="en-US"/>
        </a:p>
      </dgm:t>
    </dgm:pt>
    <dgm:pt modelId="{79A9B59D-5ABB-4FFE-BA8D-15FAD5BB59B9}" type="sibTrans" cxnId="{3C6B1175-D1C6-4924-B219-4D9359983F5F}">
      <dgm:prSet/>
      <dgm:spPr/>
      <dgm:t>
        <a:bodyPr/>
        <a:lstStyle/>
        <a:p>
          <a:endParaRPr lang="en-US"/>
        </a:p>
      </dgm:t>
    </dgm:pt>
    <dgm:pt modelId="{BD03E9AA-FEC5-4A39-859F-C457977A5D42}">
      <dgm:prSet/>
      <dgm:spPr/>
      <dgm:t>
        <a:bodyPr/>
        <a:lstStyle/>
        <a:p>
          <a:r>
            <a:rPr lang="cs-CZ"/>
            <a:t>Biologika v terapii ABPA – budoucnost či praxe?</a:t>
          </a:r>
          <a:endParaRPr lang="en-US"/>
        </a:p>
      </dgm:t>
    </dgm:pt>
    <dgm:pt modelId="{DF29B0A8-9466-4419-9C4C-F26EFECEA71F}" type="parTrans" cxnId="{A6F38D15-9856-4578-92E5-E5DEAD730DBC}">
      <dgm:prSet/>
      <dgm:spPr/>
      <dgm:t>
        <a:bodyPr/>
        <a:lstStyle/>
        <a:p>
          <a:endParaRPr lang="en-US"/>
        </a:p>
      </dgm:t>
    </dgm:pt>
    <dgm:pt modelId="{6F9168B0-A822-40F8-9EFC-C989C98C56E3}" type="sibTrans" cxnId="{A6F38D15-9856-4578-92E5-E5DEAD730DBC}">
      <dgm:prSet/>
      <dgm:spPr/>
      <dgm:t>
        <a:bodyPr/>
        <a:lstStyle/>
        <a:p>
          <a:endParaRPr lang="en-US"/>
        </a:p>
      </dgm:t>
    </dgm:pt>
    <dgm:pt modelId="{4083845A-6219-4175-A9AE-22DD1EEFF889}">
      <dgm:prSet/>
      <dgm:spPr/>
      <dgm:t>
        <a:bodyPr/>
        <a:lstStyle/>
        <a:p>
          <a:r>
            <a:rPr lang="cs-CZ"/>
            <a:t>Zkušenosti z FN Plzeň</a:t>
          </a:r>
          <a:endParaRPr lang="en-US"/>
        </a:p>
      </dgm:t>
    </dgm:pt>
    <dgm:pt modelId="{BC93660A-D67D-4159-B4E0-3CA70F9C811B}" type="parTrans" cxnId="{A59F1806-7140-495D-9F6A-92BAC744A2D0}">
      <dgm:prSet/>
      <dgm:spPr/>
      <dgm:t>
        <a:bodyPr/>
        <a:lstStyle/>
        <a:p>
          <a:endParaRPr lang="en-US"/>
        </a:p>
      </dgm:t>
    </dgm:pt>
    <dgm:pt modelId="{BDA984D0-4ABF-407E-90F3-FBC905C182CF}" type="sibTrans" cxnId="{A59F1806-7140-495D-9F6A-92BAC744A2D0}">
      <dgm:prSet/>
      <dgm:spPr/>
      <dgm:t>
        <a:bodyPr/>
        <a:lstStyle/>
        <a:p>
          <a:endParaRPr lang="en-US"/>
        </a:p>
      </dgm:t>
    </dgm:pt>
    <dgm:pt modelId="{40B63F57-CA69-4BAF-9A81-1F4686DF0C51}">
      <dgm:prSet/>
      <dgm:spPr/>
      <dgm:t>
        <a:bodyPr/>
        <a:lstStyle/>
        <a:p>
          <a:r>
            <a:rPr lang="cs-CZ"/>
            <a:t>Diskuze</a:t>
          </a:r>
          <a:endParaRPr lang="en-US"/>
        </a:p>
      </dgm:t>
    </dgm:pt>
    <dgm:pt modelId="{6815703B-7EE5-48FE-AE35-69F726D02B66}" type="parTrans" cxnId="{17F41A75-8798-4328-8926-4010CCB21719}">
      <dgm:prSet/>
      <dgm:spPr/>
      <dgm:t>
        <a:bodyPr/>
        <a:lstStyle/>
        <a:p>
          <a:endParaRPr lang="en-US"/>
        </a:p>
      </dgm:t>
    </dgm:pt>
    <dgm:pt modelId="{2DE33A49-625E-4733-ABDC-5A721CFEF426}" type="sibTrans" cxnId="{17F41A75-8798-4328-8926-4010CCB21719}">
      <dgm:prSet/>
      <dgm:spPr/>
      <dgm:t>
        <a:bodyPr/>
        <a:lstStyle/>
        <a:p>
          <a:endParaRPr lang="en-US"/>
        </a:p>
      </dgm:t>
    </dgm:pt>
    <dgm:pt modelId="{BD3EC345-0AB0-463A-9777-B4459033665E}" type="pres">
      <dgm:prSet presAssocID="{B11D54E1-8531-47D7-9A19-8EB679B923CB}" presName="linear" presStyleCnt="0">
        <dgm:presLayoutVars>
          <dgm:animLvl val="lvl"/>
          <dgm:resizeHandles val="exact"/>
        </dgm:presLayoutVars>
      </dgm:prSet>
      <dgm:spPr/>
    </dgm:pt>
    <dgm:pt modelId="{75522304-8714-490C-9785-D4869100E4B5}" type="pres">
      <dgm:prSet presAssocID="{41CF6758-D7BE-4DFB-9985-3FB36B59C21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0B898E4-20EE-4D59-AEF5-D1B47840E3A3}" type="pres">
      <dgm:prSet presAssocID="{3FC25453-AC9F-429A-AD98-B77B32B8EB8A}" presName="spacer" presStyleCnt="0"/>
      <dgm:spPr/>
    </dgm:pt>
    <dgm:pt modelId="{0FD60F7D-A0AB-4A61-AF4D-62170BC25580}" type="pres">
      <dgm:prSet presAssocID="{EC91EA7D-D908-459A-A27C-8B1ED5630AD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C274ADA-D9F1-45E8-9B58-23B8B5335466}" type="pres">
      <dgm:prSet presAssocID="{88F5A152-7FA1-4190-A7A6-8FD5E88FD25B}" presName="spacer" presStyleCnt="0"/>
      <dgm:spPr/>
    </dgm:pt>
    <dgm:pt modelId="{40D6D68B-8327-44F9-904C-348167241851}" type="pres">
      <dgm:prSet presAssocID="{C9C857A4-65CE-43AF-AAAE-633D2C5D2AE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DB1E5CA-995A-46CA-A0B3-FC57FBD8BB94}" type="pres">
      <dgm:prSet presAssocID="{71EF77A7-6DB0-43F1-9A17-DAA245A1AAEB}" presName="spacer" presStyleCnt="0"/>
      <dgm:spPr/>
    </dgm:pt>
    <dgm:pt modelId="{BA10BEAC-501B-46F6-994E-9035617055BC}" type="pres">
      <dgm:prSet presAssocID="{A57F2E2E-5FFF-4974-90A0-6E69FA50B1E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28A4E4A-3EB0-45D4-B129-BC4FDB1D8686}" type="pres">
      <dgm:prSet presAssocID="{79A9B59D-5ABB-4FFE-BA8D-15FAD5BB59B9}" presName="spacer" presStyleCnt="0"/>
      <dgm:spPr/>
    </dgm:pt>
    <dgm:pt modelId="{0E08DB3F-83C8-48F6-A7DB-A72BD86C4EE4}" type="pres">
      <dgm:prSet presAssocID="{BD03E9AA-FEC5-4A39-859F-C457977A5D4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E29980E-175C-4D38-B075-3BC33B401409}" type="pres">
      <dgm:prSet presAssocID="{6F9168B0-A822-40F8-9EFC-C989C98C56E3}" presName="spacer" presStyleCnt="0"/>
      <dgm:spPr/>
    </dgm:pt>
    <dgm:pt modelId="{85EB587D-8DB9-4061-929A-AB6759581AA3}" type="pres">
      <dgm:prSet presAssocID="{4083845A-6219-4175-A9AE-22DD1EEFF88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2693A6F-0D72-4ACD-82FD-D0B8A56EC967}" type="pres">
      <dgm:prSet presAssocID="{BDA984D0-4ABF-407E-90F3-FBC905C182CF}" presName="spacer" presStyleCnt="0"/>
      <dgm:spPr/>
    </dgm:pt>
    <dgm:pt modelId="{5751E09B-AB0C-4809-A5A0-0A07069F1B67}" type="pres">
      <dgm:prSet presAssocID="{40B63F57-CA69-4BAF-9A81-1F4686DF0C5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47BDC01-C1A7-49F5-AF3B-96D90B386CDB}" srcId="{B11D54E1-8531-47D7-9A19-8EB679B923CB}" destId="{41CF6758-D7BE-4DFB-9985-3FB36B59C21E}" srcOrd="0" destOrd="0" parTransId="{51B6EDDF-432D-4E96-A032-647450FF3936}" sibTransId="{3FC25453-AC9F-429A-AD98-B77B32B8EB8A}"/>
    <dgm:cxn modelId="{A59F1806-7140-495D-9F6A-92BAC744A2D0}" srcId="{B11D54E1-8531-47D7-9A19-8EB679B923CB}" destId="{4083845A-6219-4175-A9AE-22DD1EEFF889}" srcOrd="5" destOrd="0" parTransId="{BC93660A-D67D-4159-B4E0-3CA70F9C811B}" sibTransId="{BDA984D0-4ABF-407E-90F3-FBC905C182CF}"/>
    <dgm:cxn modelId="{71561909-6C35-4833-A4A4-65E98913984A}" type="presOf" srcId="{EC91EA7D-D908-459A-A27C-8B1ED5630AD0}" destId="{0FD60F7D-A0AB-4A61-AF4D-62170BC25580}" srcOrd="0" destOrd="0" presId="urn:microsoft.com/office/officeart/2005/8/layout/vList2"/>
    <dgm:cxn modelId="{A6F38D15-9856-4578-92E5-E5DEAD730DBC}" srcId="{B11D54E1-8531-47D7-9A19-8EB679B923CB}" destId="{BD03E9AA-FEC5-4A39-859F-C457977A5D42}" srcOrd="4" destOrd="0" parTransId="{DF29B0A8-9466-4419-9C4C-F26EFECEA71F}" sibTransId="{6F9168B0-A822-40F8-9EFC-C989C98C56E3}"/>
    <dgm:cxn modelId="{D9214620-D2BE-47AD-AB46-6FB622326229}" srcId="{B11D54E1-8531-47D7-9A19-8EB679B923CB}" destId="{EC91EA7D-D908-459A-A27C-8B1ED5630AD0}" srcOrd="1" destOrd="0" parTransId="{D24B53FE-8769-4216-A1C8-3D6D2EF62B82}" sibTransId="{88F5A152-7FA1-4190-A7A6-8FD5E88FD25B}"/>
    <dgm:cxn modelId="{E5DC6D20-2970-490F-9AF1-EC263E694C95}" type="presOf" srcId="{A57F2E2E-5FFF-4974-90A0-6E69FA50B1ED}" destId="{BA10BEAC-501B-46F6-994E-9035617055BC}" srcOrd="0" destOrd="0" presId="urn:microsoft.com/office/officeart/2005/8/layout/vList2"/>
    <dgm:cxn modelId="{1362F025-DE9D-40B4-8251-683205BFD435}" type="presOf" srcId="{4083845A-6219-4175-A9AE-22DD1EEFF889}" destId="{85EB587D-8DB9-4061-929A-AB6759581AA3}" srcOrd="0" destOrd="0" presId="urn:microsoft.com/office/officeart/2005/8/layout/vList2"/>
    <dgm:cxn modelId="{147F3729-AAD5-4AED-9ABC-680DD53624E3}" srcId="{B11D54E1-8531-47D7-9A19-8EB679B923CB}" destId="{C9C857A4-65CE-43AF-AAAE-633D2C5D2AE7}" srcOrd="2" destOrd="0" parTransId="{BCA7714B-ED36-40D8-8898-122F1556F3AC}" sibTransId="{71EF77A7-6DB0-43F1-9A17-DAA245A1AAEB}"/>
    <dgm:cxn modelId="{2B77CE47-9C4F-4725-A449-C76D357C80CE}" type="presOf" srcId="{40B63F57-CA69-4BAF-9A81-1F4686DF0C51}" destId="{5751E09B-AB0C-4809-A5A0-0A07069F1B67}" srcOrd="0" destOrd="0" presId="urn:microsoft.com/office/officeart/2005/8/layout/vList2"/>
    <dgm:cxn modelId="{B6BB8E52-BB01-4642-BD33-64736639A0E2}" type="presOf" srcId="{B11D54E1-8531-47D7-9A19-8EB679B923CB}" destId="{BD3EC345-0AB0-463A-9777-B4459033665E}" srcOrd="0" destOrd="0" presId="urn:microsoft.com/office/officeart/2005/8/layout/vList2"/>
    <dgm:cxn modelId="{3C6B1175-D1C6-4924-B219-4D9359983F5F}" srcId="{B11D54E1-8531-47D7-9A19-8EB679B923CB}" destId="{A57F2E2E-5FFF-4974-90A0-6E69FA50B1ED}" srcOrd="3" destOrd="0" parTransId="{D125C57D-2236-466B-AF22-AFDF363BF1DA}" sibTransId="{79A9B59D-5ABB-4FFE-BA8D-15FAD5BB59B9}"/>
    <dgm:cxn modelId="{17F41A75-8798-4328-8926-4010CCB21719}" srcId="{B11D54E1-8531-47D7-9A19-8EB679B923CB}" destId="{40B63F57-CA69-4BAF-9A81-1F4686DF0C51}" srcOrd="6" destOrd="0" parTransId="{6815703B-7EE5-48FE-AE35-69F726D02B66}" sibTransId="{2DE33A49-625E-4733-ABDC-5A721CFEF426}"/>
    <dgm:cxn modelId="{F5006899-1EAE-4F0B-B886-843FFDDE391C}" type="presOf" srcId="{C9C857A4-65CE-43AF-AAAE-633D2C5D2AE7}" destId="{40D6D68B-8327-44F9-904C-348167241851}" srcOrd="0" destOrd="0" presId="urn:microsoft.com/office/officeart/2005/8/layout/vList2"/>
    <dgm:cxn modelId="{B79339E3-5216-4520-BABB-27615EE0E46A}" type="presOf" srcId="{BD03E9AA-FEC5-4A39-859F-C457977A5D42}" destId="{0E08DB3F-83C8-48F6-A7DB-A72BD86C4EE4}" srcOrd="0" destOrd="0" presId="urn:microsoft.com/office/officeart/2005/8/layout/vList2"/>
    <dgm:cxn modelId="{CDF08AF0-80F6-4636-9F32-DD6A1B11C169}" type="presOf" srcId="{41CF6758-D7BE-4DFB-9985-3FB36B59C21E}" destId="{75522304-8714-490C-9785-D4869100E4B5}" srcOrd="0" destOrd="0" presId="urn:microsoft.com/office/officeart/2005/8/layout/vList2"/>
    <dgm:cxn modelId="{6BB363F6-BA70-49FC-8386-4A67FD7E1976}" type="presParOf" srcId="{BD3EC345-0AB0-463A-9777-B4459033665E}" destId="{75522304-8714-490C-9785-D4869100E4B5}" srcOrd="0" destOrd="0" presId="urn:microsoft.com/office/officeart/2005/8/layout/vList2"/>
    <dgm:cxn modelId="{B339840E-EB38-4598-9709-76A4B1492755}" type="presParOf" srcId="{BD3EC345-0AB0-463A-9777-B4459033665E}" destId="{60B898E4-20EE-4D59-AEF5-D1B47840E3A3}" srcOrd="1" destOrd="0" presId="urn:microsoft.com/office/officeart/2005/8/layout/vList2"/>
    <dgm:cxn modelId="{41D49C1A-D2BB-46F6-8B92-F49BA70C634B}" type="presParOf" srcId="{BD3EC345-0AB0-463A-9777-B4459033665E}" destId="{0FD60F7D-A0AB-4A61-AF4D-62170BC25580}" srcOrd="2" destOrd="0" presId="urn:microsoft.com/office/officeart/2005/8/layout/vList2"/>
    <dgm:cxn modelId="{C8E40854-E90F-428C-94B6-A20F27D11C26}" type="presParOf" srcId="{BD3EC345-0AB0-463A-9777-B4459033665E}" destId="{CC274ADA-D9F1-45E8-9B58-23B8B5335466}" srcOrd="3" destOrd="0" presId="urn:microsoft.com/office/officeart/2005/8/layout/vList2"/>
    <dgm:cxn modelId="{03626D51-AA12-4A8F-AF4D-1BC9E2DF9F4F}" type="presParOf" srcId="{BD3EC345-0AB0-463A-9777-B4459033665E}" destId="{40D6D68B-8327-44F9-904C-348167241851}" srcOrd="4" destOrd="0" presId="urn:microsoft.com/office/officeart/2005/8/layout/vList2"/>
    <dgm:cxn modelId="{7A387662-79BE-49DE-9084-0074A0B811DA}" type="presParOf" srcId="{BD3EC345-0AB0-463A-9777-B4459033665E}" destId="{FDB1E5CA-995A-46CA-A0B3-FC57FBD8BB94}" srcOrd="5" destOrd="0" presId="urn:microsoft.com/office/officeart/2005/8/layout/vList2"/>
    <dgm:cxn modelId="{B9755EC4-8568-4684-B349-5BDA7072109E}" type="presParOf" srcId="{BD3EC345-0AB0-463A-9777-B4459033665E}" destId="{BA10BEAC-501B-46F6-994E-9035617055BC}" srcOrd="6" destOrd="0" presId="urn:microsoft.com/office/officeart/2005/8/layout/vList2"/>
    <dgm:cxn modelId="{4A594DF9-E683-4E33-B1E2-2B2351C4C91D}" type="presParOf" srcId="{BD3EC345-0AB0-463A-9777-B4459033665E}" destId="{528A4E4A-3EB0-45D4-B129-BC4FDB1D8686}" srcOrd="7" destOrd="0" presId="urn:microsoft.com/office/officeart/2005/8/layout/vList2"/>
    <dgm:cxn modelId="{376E92EF-FFBB-4513-8769-3785B6ED66BA}" type="presParOf" srcId="{BD3EC345-0AB0-463A-9777-B4459033665E}" destId="{0E08DB3F-83C8-48F6-A7DB-A72BD86C4EE4}" srcOrd="8" destOrd="0" presId="urn:microsoft.com/office/officeart/2005/8/layout/vList2"/>
    <dgm:cxn modelId="{8B42C917-C6C5-4E91-AF0F-2B581EA2D3CF}" type="presParOf" srcId="{BD3EC345-0AB0-463A-9777-B4459033665E}" destId="{EE29980E-175C-4D38-B075-3BC33B401409}" srcOrd="9" destOrd="0" presId="urn:microsoft.com/office/officeart/2005/8/layout/vList2"/>
    <dgm:cxn modelId="{F31A65D0-8BEB-4977-A438-F1511350D3A1}" type="presParOf" srcId="{BD3EC345-0AB0-463A-9777-B4459033665E}" destId="{85EB587D-8DB9-4061-929A-AB6759581AA3}" srcOrd="10" destOrd="0" presId="urn:microsoft.com/office/officeart/2005/8/layout/vList2"/>
    <dgm:cxn modelId="{0635B9FD-2A6C-4B30-9D51-66E00DB0AB53}" type="presParOf" srcId="{BD3EC345-0AB0-463A-9777-B4459033665E}" destId="{42693A6F-0D72-4ACD-82FD-D0B8A56EC967}" srcOrd="11" destOrd="0" presId="urn:microsoft.com/office/officeart/2005/8/layout/vList2"/>
    <dgm:cxn modelId="{F2AF88F7-AFB9-4A26-B92C-49B85A641EAC}" type="presParOf" srcId="{BD3EC345-0AB0-463A-9777-B4459033665E}" destId="{5751E09B-AB0C-4809-A5A0-0A07069F1B6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509C8C-1DE9-43EF-940F-91E5E758129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78288D0-96F8-460E-AFCB-74734967594D}">
      <dgm:prSet custT="1"/>
      <dgm:spPr/>
      <dgm:t>
        <a:bodyPr/>
        <a:lstStyle/>
        <a:p>
          <a:r>
            <a:rPr lang="cs-CZ" sz="1800" dirty="0"/>
            <a:t>Léčba pacientů s těžkým alergickým perzistujícím astmatem, kteří</a:t>
          </a:r>
          <a:r>
            <a:rPr lang="cs-CZ" sz="1300" dirty="0"/>
            <a:t>:</a:t>
          </a:r>
          <a:endParaRPr lang="en-US" sz="1300" dirty="0"/>
        </a:p>
      </dgm:t>
    </dgm:pt>
    <dgm:pt modelId="{9B70A999-9061-4FBE-804B-FB89B1600062}" type="parTrans" cxnId="{D1388F08-0A0A-460C-9C92-9B8DE61769C0}">
      <dgm:prSet/>
      <dgm:spPr/>
      <dgm:t>
        <a:bodyPr/>
        <a:lstStyle/>
        <a:p>
          <a:endParaRPr lang="en-US"/>
        </a:p>
      </dgm:t>
    </dgm:pt>
    <dgm:pt modelId="{DFDDD291-454B-476F-9FC7-8FBD37882F60}" type="sibTrans" cxnId="{D1388F08-0A0A-460C-9C92-9B8DE61769C0}">
      <dgm:prSet/>
      <dgm:spPr/>
      <dgm:t>
        <a:bodyPr/>
        <a:lstStyle/>
        <a:p>
          <a:endParaRPr lang="en-US"/>
        </a:p>
      </dgm:t>
    </dgm:pt>
    <dgm:pt modelId="{B9B300F1-B689-4071-B23B-8C9C4DBDDDD5}">
      <dgm:prSet custT="1"/>
      <dgm:spPr/>
      <dgm:t>
        <a:bodyPr/>
        <a:lstStyle/>
        <a:p>
          <a:r>
            <a:rPr lang="cs-CZ" sz="1200" dirty="0"/>
            <a:t>mají v průběhu posledního roku dokumentované </a:t>
          </a:r>
          <a:r>
            <a:rPr lang="cs-CZ" sz="1200" b="1" dirty="0"/>
            <a:t>minimálně 2 těžké exacerbace </a:t>
          </a:r>
          <a:r>
            <a:rPr lang="cs-CZ" sz="1200" dirty="0"/>
            <a:t>astmatu navzdory vysokým denním dávkám inhalačních kortikosteroidů a dlouhodobě působících inhalačních beta2-agonistů, </a:t>
          </a:r>
          <a:r>
            <a:rPr lang="cs-CZ" sz="1200" b="1" dirty="0"/>
            <a:t>nebo trvalé či intermitentní léčbě perorálním kortikosteroidem</a:t>
          </a:r>
          <a:endParaRPr lang="en-US" sz="1200" dirty="0"/>
        </a:p>
      </dgm:t>
    </dgm:pt>
    <dgm:pt modelId="{58ED1678-A57D-4A9F-B9FA-66BDD344E07C}" type="parTrans" cxnId="{0A86D46A-7B40-4175-A364-FF480A30CC0F}">
      <dgm:prSet/>
      <dgm:spPr/>
      <dgm:t>
        <a:bodyPr/>
        <a:lstStyle/>
        <a:p>
          <a:endParaRPr lang="en-US"/>
        </a:p>
      </dgm:t>
    </dgm:pt>
    <dgm:pt modelId="{BD3A29FD-7811-49B5-8D44-C2D5412C6CCB}" type="sibTrans" cxnId="{0A86D46A-7B40-4175-A364-FF480A30CC0F}">
      <dgm:prSet/>
      <dgm:spPr/>
      <dgm:t>
        <a:bodyPr/>
        <a:lstStyle/>
        <a:p>
          <a:endParaRPr lang="en-US"/>
        </a:p>
      </dgm:t>
    </dgm:pt>
    <dgm:pt modelId="{842E99BB-D4F1-4E6A-B354-8BECFD0A0D7E}">
      <dgm:prSet custT="1"/>
      <dgm:spPr/>
      <dgm:t>
        <a:bodyPr/>
        <a:lstStyle/>
        <a:p>
          <a:r>
            <a:rPr lang="cs-CZ" sz="1800" dirty="0"/>
            <a:t>dodržují zákaz kouření</a:t>
          </a:r>
          <a:endParaRPr lang="en-US" sz="1800" dirty="0"/>
        </a:p>
      </dgm:t>
    </dgm:pt>
    <dgm:pt modelId="{D385B858-7DB0-49DA-AA94-01965F8E0E3D}" type="parTrans" cxnId="{DFE15AB0-BDB1-43E5-8B59-9DD12C7AD29B}">
      <dgm:prSet/>
      <dgm:spPr/>
      <dgm:t>
        <a:bodyPr/>
        <a:lstStyle/>
        <a:p>
          <a:endParaRPr lang="en-US"/>
        </a:p>
      </dgm:t>
    </dgm:pt>
    <dgm:pt modelId="{56BE51B7-195D-412B-BFA9-91E3F88B4279}" type="sibTrans" cxnId="{DFE15AB0-BDB1-43E5-8B59-9DD12C7AD29B}">
      <dgm:prSet/>
      <dgm:spPr/>
      <dgm:t>
        <a:bodyPr/>
        <a:lstStyle/>
        <a:p>
          <a:endParaRPr lang="en-US"/>
        </a:p>
      </dgm:t>
    </dgm:pt>
    <dgm:pt modelId="{11BC9A60-7A16-4526-8BB1-E1772D85FEFD}">
      <dgm:prSet custT="1"/>
      <dgm:spPr/>
      <dgm:t>
        <a:bodyPr/>
        <a:lstStyle/>
        <a:p>
          <a:r>
            <a:rPr lang="cs-CZ" sz="1800" dirty="0"/>
            <a:t>mají pozitivní kožní testy nebo reaktivitu in vitro na </a:t>
          </a:r>
          <a:r>
            <a:rPr lang="cs-CZ" sz="1800" b="1" dirty="0"/>
            <a:t>celoroční vzdušný alergen</a:t>
          </a:r>
          <a:endParaRPr lang="en-US" sz="1800" dirty="0"/>
        </a:p>
      </dgm:t>
    </dgm:pt>
    <dgm:pt modelId="{151F46B5-B1A2-4ECA-B292-467C70FF1421}" type="parTrans" cxnId="{AA192D9C-BCD0-4BD2-A2A4-4D8BEC803B7E}">
      <dgm:prSet/>
      <dgm:spPr/>
      <dgm:t>
        <a:bodyPr/>
        <a:lstStyle/>
        <a:p>
          <a:endParaRPr lang="en-US"/>
        </a:p>
      </dgm:t>
    </dgm:pt>
    <dgm:pt modelId="{0CA24E75-218D-4767-A6F8-E5F6C74FD292}" type="sibTrans" cxnId="{AA192D9C-BCD0-4BD2-A2A4-4D8BEC803B7E}">
      <dgm:prSet/>
      <dgm:spPr/>
      <dgm:t>
        <a:bodyPr/>
        <a:lstStyle/>
        <a:p>
          <a:endParaRPr lang="en-US"/>
        </a:p>
      </dgm:t>
    </dgm:pt>
    <dgm:pt modelId="{E36D2837-A9C7-42BE-A52D-3B11B9DD45EA}">
      <dgm:prSet custT="1"/>
      <dgm:spPr/>
      <dgm:t>
        <a:bodyPr/>
        <a:lstStyle/>
        <a:p>
          <a:r>
            <a:rPr lang="cs-CZ" sz="1800" dirty="0"/>
            <a:t>vstupní sérová hladina </a:t>
          </a:r>
          <a:r>
            <a:rPr lang="cs-CZ" sz="1800" b="1" dirty="0"/>
            <a:t>celkového </a:t>
          </a:r>
          <a:r>
            <a:rPr lang="cs-CZ" sz="1800" b="1" dirty="0" err="1"/>
            <a:t>IgE</a:t>
          </a:r>
          <a:r>
            <a:rPr lang="cs-CZ" sz="1800" b="1" dirty="0"/>
            <a:t> </a:t>
          </a:r>
          <a:r>
            <a:rPr lang="cs-CZ" sz="1800" dirty="0"/>
            <a:t>u nich dosahuje minimálně </a:t>
          </a:r>
          <a:r>
            <a:rPr lang="cs-CZ" sz="1800" b="1" dirty="0"/>
            <a:t>30 a maximálně 700 IU/ml</a:t>
          </a:r>
          <a:endParaRPr lang="en-US" sz="1800" dirty="0"/>
        </a:p>
      </dgm:t>
    </dgm:pt>
    <dgm:pt modelId="{89F046A4-6803-422A-91CB-A4CABE5681BA}" type="parTrans" cxnId="{F73870AE-3813-4A7A-8FB2-21BCC4C45E01}">
      <dgm:prSet/>
      <dgm:spPr/>
      <dgm:t>
        <a:bodyPr/>
        <a:lstStyle/>
        <a:p>
          <a:endParaRPr lang="en-US"/>
        </a:p>
      </dgm:t>
    </dgm:pt>
    <dgm:pt modelId="{CEEA7C3E-6E13-4022-824E-834C096FD171}" type="sibTrans" cxnId="{F73870AE-3813-4A7A-8FB2-21BCC4C45E01}">
      <dgm:prSet/>
      <dgm:spPr/>
      <dgm:t>
        <a:bodyPr/>
        <a:lstStyle/>
        <a:p>
          <a:endParaRPr lang="en-US"/>
        </a:p>
      </dgm:t>
    </dgm:pt>
    <dgm:pt modelId="{8C84D0FF-5C85-43E0-926E-4CAC244284B4}">
      <dgm:prSet custT="1"/>
      <dgm:spPr/>
      <dgm:t>
        <a:bodyPr/>
        <a:lstStyle/>
        <a:p>
          <a:r>
            <a:rPr lang="cs-CZ" sz="1800" dirty="0"/>
            <a:t>mají sníženou funkci plic (</a:t>
          </a:r>
          <a:r>
            <a:rPr lang="cs-CZ" sz="1800" b="1" dirty="0"/>
            <a:t>FEV1 &lt; 80%). </a:t>
          </a:r>
          <a:endParaRPr lang="en-US" sz="1800" dirty="0"/>
        </a:p>
      </dgm:t>
    </dgm:pt>
    <dgm:pt modelId="{9CC59E35-6211-4489-A60D-0A3FFBFA225F}" type="parTrans" cxnId="{46BB4FBF-BF0E-4B07-BAAC-C0E83E589C6A}">
      <dgm:prSet/>
      <dgm:spPr/>
      <dgm:t>
        <a:bodyPr/>
        <a:lstStyle/>
        <a:p>
          <a:endParaRPr lang="en-US"/>
        </a:p>
      </dgm:t>
    </dgm:pt>
    <dgm:pt modelId="{BE867BDC-3371-49CC-972D-93356CF6A602}" type="sibTrans" cxnId="{46BB4FBF-BF0E-4B07-BAAC-C0E83E589C6A}">
      <dgm:prSet/>
      <dgm:spPr/>
      <dgm:t>
        <a:bodyPr/>
        <a:lstStyle/>
        <a:p>
          <a:endParaRPr lang="en-US"/>
        </a:p>
      </dgm:t>
    </dgm:pt>
    <dgm:pt modelId="{B9057FD9-F559-4741-BD89-47FE10C9AB77}">
      <dgm:prSet custT="1"/>
      <dgm:spPr/>
      <dgm:t>
        <a:bodyPr/>
        <a:lstStyle/>
        <a:p>
          <a:r>
            <a:rPr lang="cs-CZ" sz="1600" dirty="0"/>
            <a:t>léčba bude přerušena u pacientů, u kterých se neprokáže adekvátní odezva na terapii do 16 týdnů (6 měsíců u nejtěžších forem astmatu)</a:t>
          </a:r>
          <a:endParaRPr lang="en-US" sz="1600" dirty="0"/>
        </a:p>
      </dgm:t>
    </dgm:pt>
    <dgm:pt modelId="{A1261EC7-BF8A-4C4B-B221-4A1E8B58A898}" type="parTrans" cxnId="{FA67EC29-6EB1-4AB7-A92D-7CE6628ABF09}">
      <dgm:prSet/>
      <dgm:spPr/>
      <dgm:t>
        <a:bodyPr/>
        <a:lstStyle/>
        <a:p>
          <a:endParaRPr lang="en-US"/>
        </a:p>
      </dgm:t>
    </dgm:pt>
    <dgm:pt modelId="{0DE5D0F4-DF31-44B4-B8F8-89255405A68E}" type="sibTrans" cxnId="{FA67EC29-6EB1-4AB7-A92D-7CE6628ABF09}">
      <dgm:prSet/>
      <dgm:spPr/>
      <dgm:t>
        <a:bodyPr/>
        <a:lstStyle/>
        <a:p>
          <a:endParaRPr lang="en-US"/>
        </a:p>
      </dgm:t>
    </dgm:pt>
    <dgm:pt modelId="{9FE4E445-5F85-4F37-9A5F-FDBCBFCB89F8}" type="pres">
      <dgm:prSet presAssocID="{99509C8C-1DE9-43EF-940F-91E5E7581298}" presName="linear" presStyleCnt="0">
        <dgm:presLayoutVars>
          <dgm:animLvl val="lvl"/>
          <dgm:resizeHandles val="exact"/>
        </dgm:presLayoutVars>
      </dgm:prSet>
      <dgm:spPr/>
    </dgm:pt>
    <dgm:pt modelId="{55C219BE-7580-4BE4-8479-5D1CB5D48118}" type="pres">
      <dgm:prSet presAssocID="{078288D0-96F8-460E-AFCB-74734967594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3060F967-A2C3-4860-8604-E31C9E71A1B1}" type="pres">
      <dgm:prSet presAssocID="{DFDDD291-454B-476F-9FC7-8FBD37882F60}" presName="spacer" presStyleCnt="0"/>
      <dgm:spPr/>
    </dgm:pt>
    <dgm:pt modelId="{85F47ACA-9525-4572-A65D-5BA7B1614542}" type="pres">
      <dgm:prSet presAssocID="{B9B300F1-B689-4071-B23B-8C9C4DBDDDD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0915AA3-1071-4851-9D1F-77AEF25A4FBD}" type="pres">
      <dgm:prSet presAssocID="{BD3A29FD-7811-49B5-8D44-C2D5412C6CCB}" presName="spacer" presStyleCnt="0"/>
      <dgm:spPr/>
    </dgm:pt>
    <dgm:pt modelId="{3762DB18-A965-4A71-81C2-E292380862E3}" type="pres">
      <dgm:prSet presAssocID="{842E99BB-D4F1-4E6A-B354-8BECFD0A0D7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20A58D9-109E-4CEC-9C10-EC694B7015CE}" type="pres">
      <dgm:prSet presAssocID="{56BE51B7-195D-412B-BFA9-91E3F88B4279}" presName="spacer" presStyleCnt="0"/>
      <dgm:spPr/>
    </dgm:pt>
    <dgm:pt modelId="{1360909C-B55D-4E30-8A49-543400BA34D2}" type="pres">
      <dgm:prSet presAssocID="{11BC9A60-7A16-4526-8BB1-E1772D85FEF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A169EEF-0239-4713-B447-D165E9469226}" type="pres">
      <dgm:prSet presAssocID="{0CA24E75-218D-4767-A6F8-E5F6C74FD292}" presName="spacer" presStyleCnt="0"/>
      <dgm:spPr/>
    </dgm:pt>
    <dgm:pt modelId="{81E48C0D-2325-4F1C-AD6F-A12176EED628}" type="pres">
      <dgm:prSet presAssocID="{E36D2837-A9C7-42BE-A52D-3B11B9DD45E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A0EFD4C-5446-41E5-8A1B-576E312CD729}" type="pres">
      <dgm:prSet presAssocID="{CEEA7C3E-6E13-4022-824E-834C096FD171}" presName="spacer" presStyleCnt="0"/>
      <dgm:spPr/>
    </dgm:pt>
    <dgm:pt modelId="{9D601848-89A0-4FD5-8533-3C8B7DE5B2FA}" type="pres">
      <dgm:prSet presAssocID="{8C84D0FF-5C85-43E0-926E-4CAC244284B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6EB8CFC-A6C8-46C6-97CC-66B238C8737A}" type="pres">
      <dgm:prSet presAssocID="{BE867BDC-3371-49CC-972D-93356CF6A602}" presName="spacer" presStyleCnt="0"/>
      <dgm:spPr/>
    </dgm:pt>
    <dgm:pt modelId="{5C7F2C81-A558-40F6-8DED-1F3A9FED4333}" type="pres">
      <dgm:prSet presAssocID="{B9057FD9-F559-4741-BD89-47FE10C9AB7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1388F08-0A0A-460C-9C92-9B8DE61769C0}" srcId="{99509C8C-1DE9-43EF-940F-91E5E7581298}" destId="{078288D0-96F8-460E-AFCB-74734967594D}" srcOrd="0" destOrd="0" parTransId="{9B70A999-9061-4FBE-804B-FB89B1600062}" sibTransId="{DFDDD291-454B-476F-9FC7-8FBD37882F60}"/>
    <dgm:cxn modelId="{638B7F26-CA0D-405D-B087-12BF5E79E69D}" type="presOf" srcId="{11BC9A60-7A16-4526-8BB1-E1772D85FEFD}" destId="{1360909C-B55D-4E30-8A49-543400BA34D2}" srcOrd="0" destOrd="0" presId="urn:microsoft.com/office/officeart/2005/8/layout/vList2"/>
    <dgm:cxn modelId="{FA67EC29-6EB1-4AB7-A92D-7CE6628ABF09}" srcId="{99509C8C-1DE9-43EF-940F-91E5E7581298}" destId="{B9057FD9-F559-4741-BD89-47FE10C9AB77}" srcOrd="6" destOrd="0" parTransId="{A1261EC7-BF8A-4C4B-B221-4A1E8B58A898}" sibTransId="{0DE5D0F4-DF31-44B4-B8F8-89255405A68E}"/>
    <dgm:cxn modelId="{0A86D46A-7B40-4175-A364-FF480A30CC0F}" srcId="{99509C8C-1DE9-43EF-940F-91E5E7581298}" destId="{B9B300F1-B689-4071-B23B-8C9C4DBDDDD5}" srcOrd="1" destOrd="0" parTransId="{58ED1678-A57D-4A9F-B9FA-66BDD344E07C}" sibTransId="{BD3A29FD-7811-49B5-8D44-C2D5412C6CCB}"/>
    <dgm:cxn modelId="{2D081089-EEED-47E3-9891-93D5021BF36E}" type="presOf" srcId="{842E99BB-D4F1-4E6A-B354-8BECFD0A0D7E}" destId="{3762DB18-A965-4A71-81C2-E292380862E3}" srcOrd="0" destOrd="0" presId="urn:microsoft.com/office/officeart/2005/8/layout/vList2"/>
    <dgm:cxn modelId="{191AAD94-DF8B-42A2-B5C2-FBED39CDB669}" type="presOf" srcId="{8C84D0FF-5C85-43E0-926E-4CAC244284B4}" destId="{9D601848-89A0-4FD5-8533-3C8B7DE5B2FA}" srcOrd="0" destOrd="0" presId="urn:microsoft.com/office/officeart/2005/8/layout/vList2"/>
    <dgm:cxn modelId="{AA192D9C-BCD0-4BD2-A2A4-4D8BEC803B7E}" srcId="{99509C8C-1DE9-43EF-940F-91E5E7581298}" destId="{11BC9A60-7A16-4526-8BB1-E1772D85FEFD}" srcOrd="3" destOrd="0" parTransId="{151F46B5-B1A2-4ECA-B292-467C70FF1421}" sibTransId="{0CA24E75-218D-4767-A6F8-E5F6C74FD292}"/>
    <dgm:cxn modelId="{BF43C69C-AEAA-4100-8E55-A2B786B088C4}" type="presOf" srcId="{99509C8C-1DE9-43EF-940F-91E5E7581298}" destId="{9FE4E445-5F85-4F37-9A5F-FDBCBFCB89F8}" srcOrd="0" destOrd="0" presId="urn:microsoft.com/office/officeart/2005/8/layout/vList2"/>
    <dgm:cxn modelId="{072FA7A7-0CA6-4D69-88D0-CD20C00A1829}" type="presOf" srcId="{B9057FD9-F559-4741-BD89-47FE10C9AB77}" destId="{5C7F2C81-A558-40F6-8DED-1F3A9FED4333}" srcOrd="0" destOrd="0" presId="urn:microsoft.com/office/officeart/2005/8/layout/vList2"/>
    <dgm:cxn modelId="{BE2CE8AA-8F63-4EF4-BBE1-C4E3C6838C33}" type="presOf" srcId="{E36D2837-A9C7-42BE-A52D-3B11B9DD45EA}" destId="{81E48C0D-2325-4F1C-AD6F-A12176EED628}" srcOrd="0" destOrd="0" presId="urn:microsoft.com/office/officeart/2005/8/layout/vList2"/>
    <dgm:cxn modelId="{16047BAC-BA9B-4615-B420-DF02711B2113}" type="presOf" srcId="{B9B300F1-B689-4071-B23B-8C9C4DBDDDD5}" destId="{85F47ACA-9525-4572-A65D-5BA7B1614542}" srcOrd="0" destOrd="0" presId="urn:microsoft.com/office/officeart/2005/8/layout/vList2"/>
    <dgm:cxn modelId="{F73870AE-3813-4A7A-8FB2-21BCC4C45E01}" srcId="{99509C8C-1DE9-43EF-940F-91E5E7581298}" destId="{E36D2837-A9C7-42BE-A52D-3B11B9DD45EA}" srcOrd="4" destOrd="0" parTransId="{89F046A4-6803-422A-91CB-A4CABE5681BA}" sibTransId="{CEEA7C3E-6E13-4022-824E-834C096FD171}"/>
    <dgm:cxn modelId="{DFE15AB0-BDB1-43E5-8B59-9DD12C7AD29B}" srcId="{99509C8C-1DE9-43EF-940F-91E5E7581298}" destId="{842E99BB-D4F1-4E6A-B354-8BECFD0A0D7E}" srcOrd="2" destOrd="0" parTransId="{D385B858-7DB0-49DA-AA94-01965F8E0E3D}" sibTransId="{56BE51B7-195D-412B-BFA9-91E3F88B4279}"/>
    <dgm:cxn modelId="{09F2EEB4-E5BD-4425-944D-17F8E89FD747}" type="presOf" srcId="{078288D0-96F8-460E-AFCB-74734967594D}" destId="{55C219BE-7580-4BE4-8479-5D1CB5D48118}" srcOrd="0" destOrd="0" presId="urn:microsoft.com/office/officeart/2005/8/layout/vList2"/>
    <dgm:cxn modelId="{46BB4FBF-BF0E-4B07-BAAC-C0E83E589C6A}" srcId="{99509C8C-1DE9-43EF-940F-91E5E7581298}" destId="{8C84D0FF-5C85-43E0-926E-4CAC244284B4}" srcOrd="5" destOrd="0" parTransId="{9CC59E35-6211-4489-A60D-0A3FFBFA225F}" sibTransId="{BE867BDC-3371-49CC-972D-93356CF6A602}"/>
    <dgm:cxn modelId="{C2615907-67C0-4AA6-B825-C011357FF29C}" type="presParOf" srcId="{9FE4E445-5F85-4F37-9A5F-FDBCBFCB89F8}" destId="{55C219BE-7580-4BE4-8479-5D1CB5D48118}" srcOrd="0" destOrd="0" presId="urn:microsoft.com/office/officeart/2005/8/layout/vList2"/>
    <dgm:cxn modelId="{70F50AFF-A956-47CF-B097-8A31BEB9B428}" type="presParOf" srcId="{9FE4E445-5F85-4F37-9A5F-FDBCBFCB89F8}" destId="{3060F967-A2C3-4860-8604-E31C9E71A1B1}" srcOrd="1" destOrd="0" presId="urn:microsoft.com/office/officeart/2005/8/layout/vList2"/>
    <dgm:cxn modelId="{24A41153-8D17-4A30-8CA7-295A3F163FEE}" type="presParOf" srcId="{9FE4E445-5F85-4F37-9A5F-FDBCBFCB89F8}" destId="{85F47ACA-9525-4572-A65D-5BA7B1614542}" srcOrd="2" destOrd="0" presId="urn:microsoft.com/office/officeart/2005/8/layout/vList2"/>
    <dgm:cxn modelId="{0124C187-9851-4215-86C1-65ACC2B8FFF0}" type="presParOf" srcId="{9FE4E445-5F85-4F37-9A5F-FDBCBFCB89F8}" destId="{B0915AA3-1071-4851-9D1F-77AEF25A4FBD}" srcOrd="3" destOrd="0" presId="urn:microsoft.com/office/officeart/2005/8/layout/vList2"/>
    <dgm:cxn modelId="{BCD063C6-5664-4181-903F-644556951C4F}" type="presParOf" srcId="{9FE4E445-5F85-4F37-9A5F-FDBCBFCB89F8}" destId="{3762DB18-A965-4A71-81C2-E292380862E3}" srcOrd="4" destOrd="0" presId="urn:microsoft.com/office/officeart/2005/8/layout/vList2"/>
    <dgm:cxn modelId="{2C551834-B809-4669-BE28-5DA7BE993D42}" type="presParOf" srcId="{9FE4E445-5F85-4F37-9A5F-FDBCBFCB89F8}" destId="{420A58D9-109E-4CEC-9C10-EC694B7015CE}" srcOrd="5" destOrd="0" presId="urn:microsoft.com/office/officeart/2005/8/layout/vList2"/>
    <dgm:cxn modelId="{62A1E4D0-5F19-431F-9A9A-B92AE0249CA2}" type="presParOf" srcId="{9FE4E445-5F85-4F37-9A5F-FDBCBFCB89F8}" destId="{1360909C-B55D-4E30-8A49-543400BA34D2}" srcOrd="6" destOrd="0" presId="urn:microsoft.com/office/officeart/2005/8/layout/vList2"/>
    <dgm:cxn modelId="{A0AB5026-1454-4749-B4B6-29BD93C2FDF7}" type="presParOf" srcId="{9FE4E445-5F85-4F37-9A5F-FDBCBFCB89F8}" destId="{4A169EEF-0239-4713-B447-D165E9469226}" srcOrd="7" destOrd="0" presId="urn:microsoft.com/office/officeart/2005/8/layout/vList2"/>
    <dgm:cxn modelId="{D9E6248F-B2D2-4592-A4C7-2C1625883C17}" type="presParOf" srcId="{9FE4E445-5F85-4F37-9A5F-FDBCBFCB89F8}" destId="{81E48C0D-2325-4F1C-AD6F-A12176EED628}" srcOrd="8" destOrd="0" presId="urn:microsoft.com/office/officeart/2005/8/layout/vList2"/>
    <dgm:cxn modelId="{96802ECC-6FE5-41FA-A63C-D40F5AAEB0C4}" type="presParOf" srcId="{9FE4E445-5F85-4F37-9A5F-FDBCBFCB89F8}" destId="{4A0EFD4C-5446-41E5-8A1B-576E312CD729}" srcOrd="9" destOrd="0" presId="urn:microsoft.com/office/officeart/2005/8/layout/vList2"/>
    <dgm:cxn modelId="{B6DA8F07-3721-433B-B117-0E86A492487F}" type="presParOf" srcId="{9FE4E445-5F85-4F37-9A5F-FDBCBFCB89F8}" destId="{9D601848-89A0-4FD5-8533-3C8B7DE5B2FA}" srcOrd="10" destOrd="0" presId="urn:microsoft.com/office/officeart/2005/8/layout/vList2"/>
    <dgm:cxn modelId="{82D9C09F-376D-4666-92FE-84BE332F153A}" type="presParOf" srcId="{9FE4E445-5F85-4F37-9A5F-FDBCBFCB89F8}" destId="{06EB8CFC-A6C8-46C6-97CC-66B238C8737A}" srcOrd="11" destOrd="0" presId="urn:microsoft.com/office/officeart/2005/8/layout/vList2"/>
    <dgm:cxn modelId="{4A26F5B2-638D-4C3E-9C69-4B2AC57B426E}" type="presParOf" srcId="{9FE4E445-5F85-4F37-9A5F-FDBCBFCB89F8}" destId="{5C7F2C81-A558-40F6-8DED-1F3A9FED433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E0F2EA-EBD3-4BD8-858B-F6E0448D81C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F363C1C8-9FFF-4DEE-B0C0-1C2682FF432A}">
      <dgm:prSet/>
      <dgm:spPr/>
      <dgm:t>
        <a:bodyPr/>
        <a:lstStyle/>
        <a:p>
          <a:r>
            <a:rPr lang="cs-CZ"/>
            <a:t>Snížení zánětlivé odpovědi</a:t>
          </a:r>
          <a:endParaRPr lang="en-US"/>
        </a:p>
      </dgm:t>
    </dgm:pt>
    <dgm:pt modelId="{BF2FDBAD-A1F2-41A9-9F6C-7C55A5426DED}" type="parTrans" cxnId="{721DD019-F3B5-479E-8B11-20E779486AF3}">
      <dgm:prSet/>
      <dgm:spPr/>
      <dgm:t>
        <a:bodyPr/>
        <a:lstStyle/>
        <a:p>
          <a:endParaRPr lang="en-US"/>
        </a:p>
      </dgm:t>
    </dgm:pt>
    <dgm:pt modelId="{2BE4D430-1B42-4D04-A983-FDC6E1BA4692}" type="sibTrans" cxnId="{721DD019-F3B5-479E-8B11-20E779486AF3}">
      <dgm:prSet/>
      <dgm:spPr/>
      <dgm:t>
        <a:bodyPr/>
        <a:lstStyle/>
        <a:p>
          <a:endParaRPr lang="en-US"/>
        </a:p>
      </dgm:t>
    </dgm:pt>
    <dgm:pt modelId="{D4193D8F-8A4D-435D-91F7-3D59EC6B0ABE}">
      <dgm:prSet/>
      <dgm:spPr/>
      <dgm:t>
        <a:bodyPr/>
        <a:lstStyle/>
        <a:p>
          <a:r>
            <a:rPr lang="cs-CZ"/>
            <a:t>Snížení dávky OCS</a:t>
          </a:r>
          <a:endParaRPr lang="en-US"/>
        </a:p>
      </dgm:t>
    </dgm:pt>
    <dgm:pt modelId="{918FE9F6-743A-40BD-953E-2B2DAB80B0E0}" type="parTrans" cxnId="{057C736D-A464-486C-A03B-48C64F6C0A9E}">
      <dgm:prSet/>
      <dgm:spPr/>
      <dgm:t>
        <a:bodyPr/>
        <a:lstStyle/>
        <a:p>
          <a:endParaRPr lang="en-US"/>
        </a:p>
      </dgm:t>
    </dgm:pt>
    <dgm:pt modelId="{BE5605AC-7D55-43C7-82D6-55D90E78527D}" type="sibTrans" cxnId="{057C736D-A464-486C-A03B-48C64F6C0A9E}">
      <dgm:prSet/>
      <dgm:spPr/>
      <dgm:t>
        <a:bodyPr/>
        <a:lstStyle/>
        <a:p>
          <a:endParaRPr lang="en-US"/>
        </a:p>
      </dgm:t>
    </dgm:pt>
    <dgm:pt modelId="{2A6E289B-1065-4134-9B0B-1460C50833FA}">
      <dgm:prSet/>
      <dgm:spPr/>
      <dgm:t>
        <a:bodyPr/>
        <a:lstStyle/>
        <a:p>
          <a:r>
            <a:rPr lang="cs-CZ"/>
            <a:t>Zmírnění projevů nemoci</a:t>
          </a:r>
          <a:endParaRPr lang="en-US"/>
        </a:p>
      </dgm:t>
    </dgm:pt>
    <dgm:pt modelId="{9AD22B13-0CD0-4B08-859B-9168116ABBC1}" type="parTrans" cxnId="{E97DA372-0B59-4739-9F82-78CE036F2BDF}">
      <dgm:prSet/>
      <dgm:spPr/>
      <dgm:t>
        <a:bodyPr/>
        <a:lstStyle/>
        <a:p>
          <a:endParaRPr lang="en-US"/>
        </a:p>
      </dgm:t>
    </dgm:pt>
    <dgm:pt modelId="{3CD69150-D21F-47B2-AB66-F325E88A6414}" type="sibTrans" cxnId="{E97DA372-0B59-4739-9F82-78CE036F2BDF}">
      <dgm:prSet/>
      <dgm:spPr/>
      <dgm:t>
        <a:bodyPr/>
        <a:lstStyle/>
        <a:p>
          <a:endParaRPr lang="en-US"/>
        </a:p>
      </dgm:t>
    </dgm:pt>
    <dgm:pt modelId="{F946CF2D-45AE-435B-BF2E-5580FD9D62AC}">
      <dgm:prSet/>
      <dgm:spPr/>
      <dgm:t>
        <a:bodyPr/>
        <a:lstStyle/>
        <a:p>
          <a:r>
            <a:rPr lang="cs-CZ"/>
            <a:t>Předcházení exacerbací</a:t>
          </a:r>
          <a:endParaRPr lang="en-US"/>
        </a:p>
      </dgm:t>
    </dgm:pt>
    <dgm:pt modelId="{F7E35368-A513-4021-9643-18E0F18B0F16}" type="parTrans" cxnId="{024272D9-5331-423D-BB7F-216B9AA1E315}">
      <dgm:prSet/>
      <dgm:spPr/>
      <dgm:t>
        <a:bodyPr/>
        <a:lstStyle/>
        <a:p>
          <a:endParaRPr lang="en-US"/>
        </a:p>
      </dgm:t>
    </dgm:pt>
    <dgm:pt modelId="{D86F3C08-0237-4069-B4FE-F3BFD5D76BF0}" type="sibTrans" cxnId="{024272D9-5331-423D-BB7F-216B9AA1E315}">
      <dgm:prSet/>
      <dgm:spPr/>
      <dgm:t>
        <a:bodyPr/>
        <a:lstStyle/>
        <a:p>
          <a:endParaRPr lang="en-US"/>
        </a:p>
      </dgm:t>
    </dgm:pt>
    <dgm:pt modelId="{FE2F13C5-3011-4CDB-B443-A2ADF6F397E4}">
      <dgm:prSet/>
      <dgm:spPr/>
      <dgm:t>
        <a:bodyPr/>
        <a:lstStyle/>
        <a:p>
          <a:r>
            <a:rPr lang="cs-CZ"/>
            <a:t>Otazné dávkování při vysokých hodnotách IgE</a:t>
          </a:r>
          <a:endParaRPr lang="en-US"/>
        </a:p>
      </dgm:t>
    </dgm:pt>
    <dgm:pt modelId="{BFF51ADC-15C0-43D6-B7B9-A88901CB05C6}" type="parTrans" cxnId="{C0792039-00E8-4B89-B7B7-D8107C7DE8FC}">
      <dgm:prSet/>
      <dgm:spPr/>
      <dgm:t>
        <a:bodyPr/>
        <a:lstStyle/>
        <a:p>
          <a:endParaRPr lang="en-US"/>
        </a:p>
      </dgm:t>
    </dgm:pt>
    <dgm:pt modelId="{4C95CE39-EBAB-468A-A18E-13666D6C7FC9}" type="sibTrans" cxnId="{C0792039-00E8-4B89-B7B7-D8107C7DE8FC}">
      <dgm:prSet/>
      <dgm:spPr/>
      <dgm:t>
        <a:bodyPr/>
        <a:lstStyle/>
        <a:p>
          <a:endParaRPr lang="en-US"/>
        </a:p>
      </dgm:t>
    </dgm:pt>
    <dgm:pt modelId="{ADE42B11-201F-44BD-AF7F-33C3471A37DA}" type="pres">
      <dgm:prSet presAssocID="{6AE0F2EA-EBD3-4BD8-858B-F6E0448D81CE}" presName="vert0" presStyleCnt="0">
        <dgm:presLayoutVars>
          <dgm:dir/>
          <dgm:animOne val="branch"/>
          <dgm:animLvl val="lvl"/>
        </dgm:presLayoutVars>
      </dgm:prSet>
      <dgm:spPr/>
    </dgm:pt>
    <dgm:pt modelId="{66A56017-486C-4FE1-B43A-14525D345ACD}" type="pres">
      <dgm:prSet presAssocID="{F363C1C8-9FFF-4DEE-B0C0-1C2682FF432A}" presName="thickLine" presStyleLbl="alignNode1" presStyleIdx="0" presStyleCnt="5"/>
      <dgm:spPr/>
    </dgm:pt>
    <dgm:pt modelId="{9C814393-9EAD-4AE3-A80F-5C2BE91D7FC2}" type="pres">
      <dgm:prSet presAssocID="{F363C1C8-9FFF-4DEE-B0C0-1C2682FF432A}" presName="horz1" presStyleCnt="0"/>
      <dgm:spPr/>
    </dgm:pt>
    <dgm:pt modelId="{93F5199B-17AC-4E2B-A887-3CA4E2DA0569}" type="pres">
      <dgm:prSet presAssocID="{F363C1C8-9FFF-4DEE-B0C0-1C2682FF432A}" presName="tx1" presStyleLbl="revTx" presStyleIdx="0" presStyleCnt="5"/>
      <dgm:spPr/>
    </dgm:pt>
    <dgm:pt modelId="{D5D3031C-B7CF-44D4-921B-93A3CAAA7BC4}" type="pres">
      <dgm:prSet presAssocID="{F363C1C8-9FFF-4DEE-B0C0-1C2682FF432A}" presName="vert1" presStyleCnt="0"/>
      <dgm:spPr/>
    </dgm:pt>
    <dgm:pt modelId="{E5FEFD34-CBA7-4D99-A97E-0F30E94DC134}" type="pres">
      <dgm:prSet presAssocID="{D4193D8F-8A4D-435D-91F7-3D59EC6B0ABE}" presName="thickLine" presStyleLbl="alignNode1" presStyleIdx="1" presStyleCnt="5"/>
      <dgm:spPr/>
    </dgm:pt>
    <dgm:pt modelId="{B7A82E63-6959-4781-9FB7-5709192B5334}" type="pres">
      <dgm:prSet presAssocID="{D4193D8F-8A4D-435D-91F7-3D59EC6B0ABE}" presName="horz1" presStyleCnt="0"/>
      <dgm:spPr/>
    </dgm:pt>
    <dgm:pt modelId="{E27857CC-5F99-49DE-8FB5-9F2BAA2C2EC8}" type="pres">
      <dgm:prSet presAssocID="{D4193D8F-8A4D-435D-91F7-3D59EC6B0ABE}" presName="tx1" presStyleLbl="revTx" presStyleIdx="1" presStyleCnt="5"/>
      <dgm:spPr/>
    </dgm:pt>
    <dgm:pt modelId="{B0807AC5-F4FB-4285-8328-F39B494148E6}" type="pres">
      <dgm:prSet presAssocID="{D4193D8F-8A4D-435D-91F7-3D59EC6B0ABE}" presName="vert1" presStyleCnt="0"/>
      <dgm:spPr/>
    </dgm:pt>
    <dgm:pt modelId="{A77F8770-6EFC-46C4-B6B9-8C09F6EC946D}" type="pres">
      <dgm:prSet presAssocID="{2A6E289B-1065-4134-9B0B-1460C50833FA}" presName="thickLine" presStyleLbl="alignNode1" presStyleIdx="2" presStyleCnt="5"/>
      <dgm:spPr/>
    </dgm:pt>
    <dgm:pt modelId="{04971946-1A64-4785-972E-6CC81DAE88F5}" type="pres">
      <dgm:prSet presAssocID="{2A6E289B-1065-4134-9B0B-1460C50833FA}" presName="horz1" presStyleCnt="0"/>
      <dgm:spPr/>
    </dgm:pt>
    <dgm:pt modelId="{0D504F6F-4D20-44C5-B1E4-9F188F3154A7}" type="pres">
      <dgm:prSet presAssocID="{2A6E289B-1065-4134-9B0B-1460C50833FA}" presName="tx1" presStyleLbl="revTx" presStyleIdx="2" presStyleCnt="5"/>
      <dgm:spPr/>
    </dgm:pt>
    <dgm:pt modelId="{5A53ED89-3882-46A2-8A6A-ADE7D1BF0B31}" type="pres">
      <dgm:prSet presAssocID="{2A6E289B-1065-4134-9B0B-1460C50833FA}" presName="vert1" presStyleCnt="0"/>
      <dgm:spPr/>
    </dgm:pt>
    <dgm:pt modelId="{BCA84682-8655-4A29-B828-72085DAE36B7}" type="pres">
      <dgm:prSet presAssocID="{F946CF2D-45AE-435B-BF2E-5580FD9D62AC}" presName="thickLine" presStyleLbl="alignNode1" presStyleIdx="3" presStyleCnt="5"/>
      <dgm:spPr/>
    </dgm:pt>
    <dgm:pt modelId="{4495CB31-7937-4B7B-AD11-CBD7D1244244}" type="pres">
      <dgm:prSet presAssocID="{F946CF2D-45AE-435B-BF2E-5580FD9D62AC}" presName="horz1" presStyleCnt="0"/>
      <dgm:spPr/>
    </dgm:pt>
    <dgm:pt modelId="{051424A9-630B-4124-B085-C29833C50B61}" type="pres">
      <dgm:prSet presAssocID="{F946CF2D-45AE-435B-BF2E-5580FD9D62AC}" presName="tx1" presStyleLbl="revTx" presStyleIdx="3" presStyleCnt="5"/>
      <dgm:spPr/>
    </dgm:pt>
    <dgm:pt modelId="{44567E59-B9A8-4621-A06D-DB2DC155B540}" type="pres">
      <dgm:prSet presAssocID="{F946CF2D-45AE-435B-BF2E-5580FD9D62AC}" presName="vert1" presStyleCnt="0"/>
      <dgm:spPr/>
    </dgm:pt>
    <dgm:pt modelId="{40D0DD09-5AB7-47C5-8277-C526E800B58B}" type="pres">
      <dgm:prSet presAssocID="{FE2F13C5-3011-4CDB-B443-A2ADF6F397E4}" presName="thickLine" presStyleLbl="alignNode1" presStyleIdx="4" presStyleCnt="5"/>
      <dgm:spPr/>
    </dgm:pt>
    <dgm:pt modelId="{B476DAC6-4B41-4609-ABC4-C7ABFC7A62FE}" type="pres">
      <dgm:prSet presAssocID="{FE2F13C5-3011-4CDB-B443-A2ADF6F397E4}" presName="horz1" presStyleCnt="0"/>
      <dgm:spPr/>
    </dgm:pt>
    <dgm:pt modelId="{1DDADF37-8059-4C01-BAE8-C244E8AC0609}" type="pres">
      <dgm:prSet presAssocID="{FE2F13C5-3011-4CDB-B443-A2ADF6F397E4}" presName="tx1" presStyleLbl="revTx" presStyleIdx="4" presStyleCnt="5"/>
      <dgm:spPr/>
    </dgm:pt>
    <dgm:pt modelId="{EF4765CD-1EDB-4F34-91C7-AC360DAB77C7}" type="pres">
      <dgm:prSet presAssocID="{FE2F13C5-3011-4CDB-B443-A2ADF6F397E4}" presName="vert1" presStyleCnt="0"/>
      <dgm:spPr/>
    </dgm:pt>
  </dgm:ptLst>
  <dgm:cxnLst>
    <dgm:cxn modelId="{721DD019-F3B5-479E-8B11-20E779486AF3}" srcId="{6AE0F2EA-EBD3-4BD8-858B-F6E0448D81CE}" destId="{F363C1C8-9FFF-4DEE-B0C0-1C2682FF432A}" srcOrd="0" destOrd="0" parTransId="{BF2FDBAD-A1F2-41A9-9F6C-7C55A5426DED}" sibTransId="{2BE4D430-1B42-4D04-A983-FDC6E1BA4692}"/>
    <dgm:cxn modelId="{C0792039-00E8-4B89-B7B7-D8107C7DE8FC}" srcId="{6AE0F2EA-EBD3-4BD8-858B-F6E0448D81CE}" destId="{FE2F13C5-3011-4CDB-B443-A2ADF6F397E4}" srcOrd="4" destOrd="0" parTransId="{BFF51ADC-15C0-43D6-B7B9-A88901CB05C6}" sibTransId="{4C95CE39-EBAB-468A-A18E-13666D6C7FC9}"/>
    <dgm:cxn modelId="{FFC40F40-9C49-4367-96C3-BF7B042CC688}" type="presOf" srcId="{F946CF2D-45AE-435B-BF2E-5580FD9D62AC}" destId="{051424A9-630B-4124-B085-C29833C50B61}" srcOrd="0" destOrd="0" presId="urn:microsoft.com/office/officeart/2008/layout/LinedList"/>
    <dgm:cxn modelId="{D7CC2F49-EDC5-478A-963C-988FABA51911}" type="presOf" srcId="{6AE0F2EA-EBD3-4BD8-858B-F6E0448D81CE}" destId="{ADE42B11-201F-44BD-AF7F-33C3471A37DA}" srcOrd="0" destOrd="0" presId="urn:microsoft.com/office/officeart/2008/layout/LinedList"/>
    <dgm:cxn modelId="{FFDC4569-8574-4F26-9C17-D1B8AA7C9F07}" type="presOf" srcId="{2A6E289B-1065-4134-9B0B-1460C50833FA}" destId="{0D504F6F-4D20-44C5-B1E4-9F188F3154A7}" srcOrd="0" destOrd="0" presId="urn:microsoft.com/office/officeart/2008/layout/LinedList"/>
    <dgm:cxn modelId="{057C736D-A464-486C-A03B-48C64F6C0A9E}" srcId="{6AE0F2EA-EBD3-4BD8-858B-F6E0448D81CE}" destId="{D4193D8F-8A4D-435D-91F7-3D59EC6B0ABE}" srcOrd="1" destOrd="0" parTransId="{918FE9F6-743A-40BD-953E-2B2DAB80B0E0}" sibTransId="{BE5605AC-7D55-43C7-82D6-55D90E78527D}"/>
    <dgm:cxn modelId="{E97DA372-0B59-4739-9F82-78CE036F2BDF}" srcId="{6AE0F2EA-EBD3-4BD8-858B-F6E0448D81CE}" destId="{2A6E289B-1065-4134-9B0B-1460C50833FA}" srcOrd="2" destOrd="0" parTransId="{9AD22B13-0CD0-4B08-859B-9168116ABBC1}" sibTransId="{3CD69150-D21F-47B2-AB66-F325E88A6414}"/>
    <dgm:cxn modelId="{B780D376-1F12-449C-96C6-010612531492}" type="presOf" srcId="{FE2F13C5-3011-4CDB-B443-A2ADF6F397E4}" destId="{1DDADF37-8059-4C01-BAE8-C244E8AC0609}" srcOrd="0" destOrd="0" presId="urn:microsoft.com/office/officeart/2008/layout/LinedList"/>
    <dgm:cxn modelId="{65842C91-BFCC-46E1-A302-6C0C7AF64C05}" type="presOf" srcId="{D4193D8F-8A4D-435D-91F7-3D59EC6B0ABE}" destId="{E27857CC-5F99-49DE-8FB5-9F2BAA2C2EC8}" srcOrd="0" destOrd="0" presId="urn:microsoft.com/office/officeart/2008/layout/LinedList"/>
    <dgm:cxn modelId="{024272D9-5331-423D-BB7F-216B9AA1E315}" srcId="{6AE0F2EA-EBD3-4BD8-858B-F6E0448D81CE}" destId="{F946CF2D-45AE-435B-BF2E-5580FD9D62AC}" srcOrd="3" destOrd="0" parTransId="{F7E35368-A513-4021-9643-18E0F18B0F16}" sibTransId="{D86F3C08-0237-4069-B4FE-F3BFD5D76BF0}"/>
    <dgm:cxn modelId="{7E57B7ED-7B80-4E72-8B9A-0C50F0C6FA11}" type="presOf" srcId="{F363C1C8-9FFF-4DEE-B0C0-1C2682FF432A}" destId="{93F5199B-17AC-4E2B-A887-3CA4E2DA0569}" srcOrd="0" destOrd="0" presId="urn:microsoft.com/office/officeart/2008/layout/LinedList"/>
    <dgm:cxn modelId="{AF85F7B8-3311-40E6-90B5-0F92E8CAE1B0}" type="presParOf" srcId="{ADE42B11-201F-44BD-AF7F-33C3471A37DA}" destId="{66A56017-486C-4FE1-B43A-14525D345ACD}" srcOrd="0" destOrd="0" presId="urn:microsoft.com/office/officeart/2008/layout/LinedList"/>
    <dgm:cxn modelId="{F17F7C19-1A6A-4DB6-8B38-906D3AB93989}" type="presParOf" srcId="{ADE42B11-201F-44BD-AF7F-33C3471A37DA}" destId="{9C814393-9EAD-4AE3-A80F-5C2BE91D7FC2}" srcOrd="1" destOrd="0" presId="urn:microsoft.com/office/officeart/2008/layout/LinedList"/>
    <dgm:cxn modelId="{9F3C9E8D-53AD-4970-BFA4-46DD40C4A28B}" type="presParOf" srcId="{9C814393-9EAD-4AE3-A80F-5C2BE91D7FC2}" destId="{93F5199B-17AC-4E2B-A887-3CA4E2DA0569}" srcOrd="0" destOrd="0" presId="urn:microsoft.com/office/officeart/2008/layout/LinedList"/>
    <dgm:cxn modelId="{8266458A-4AF7-4393-83E3-F503432561B0}" type="presParOf" srcId="{9C814393-9EAD-4AE3-A80F-5C2BE91D7FC2}" destId="{D5D3031C-B7CF-44D4-921B-93A3CAAA7BC4}" srcOrd="1" destOrd="0" presId="urn:microsoft.com/office/officeart/2008/layout/LinedList"/>
    <dgm:cxn modelId="{869E8838-6E02-4629-A0D9-4CFBC2F35195}" type="presParOf" srcId="{ADE42B11-201F-44BD-AF7F-33C3471A37DA}" destId="{E5FEFD34-CBA7-4D99-A97E-0F30E94DC134}" srcOrd="2" destOrd="0" presId="urn:microsoft.com/office/officeart/2008/layout/LinedList"/>
    <dgm:cxn modelId="{619A9FC2-D52E-41F1-AF2D-9D8CADAA8767}" type="presParOf" srcId="{ADE42B11-201F-44BD-AF7F-33C3471A37DA}" destId="{B7A82E63-6959-4781-9FB7-5709192B5334}" srcOrd="3" destOrd="0" presId="urn:microsoft.com/office/officeart/2008/layout/LinedList"/>
    <dgm:cxn modelId="{0112F8FA-C691-4607-A0D0-0D1027C7A25A}" type="presParOf" srcId="{B7A82E63-6959-4781-9FB7-5709192B5334}" destId="{E27857CC-5F99-49DE-8FB5-9F2BAA2C2EC8}" srcOrd="0" destOrd="0" presId="urn:microsoft.com/office/officeart/2008/layout/LinedList"/>
    <dgm:cxn modelId="{EA5F9B27-79B9-4A4E-BD2A-F4A610DFCF96}" type="presParOf" srcId="{B7A82E63-6959-4781-9FB7-5709192B5334}" destId="{B0807AC5-F4FB-4285-8328-F39B494148E6}" srcOrd="1" destOrd="0" presId="urn:microsoft.com/office/officeart/2008/layout/LinedList"/>
    <dgm:cxn modelId="{1A269644-4982-429E-800C-E36C119B0050}" type="presParOf" srcId="{ADE42B11-201F-44BD-AF7F-33C3471A37DA}" destId="{A77F8770-6EFC-46C4-B6B9-8C09F6EC946D}" srcOrd="4" destOrd="0" presId="urn:microsoft.com/office/officeart/2008/layout/LinedList"/>
    <dgm:cxn modelId="{E4B901E6-4F14-4B37-85BF-57BAE35EAAC6}" type="presParOf" srcId="{ADE42B11-201F-44BD-AF7F-33C3471A37DA}" destId="{04971946-1A64-4785-972E-6CC81DAE88F5}" srcOrd="5" destOrd="0" presId="urn:microsoft.com/office/officeart/2008/layout/LinedList"/>
    <dgm:cxn modelId="{4D5C864F-460D-4F48-AB1D-3C0954C7F346}" type="presParOf" srcId="{04971946-1A64-4785-972E-6CC81DAE88F5}" destId="{0D504F6F-4D20-44C5-B1E4-9F188F3154A7}" srcOrd="0" destOrd="0" presId="urn:microsoft.com/office/officeart/2008/layout/LinedList"/>
    <dgm:cxn modelId="{4852DCAE-5096-4DD8-8B5A-468140C3BCB8}" type="presParOf" srcId="{04971946-1A64-4785-972E-6CC81DAE88F5}" destId="{5A53ED89-3882-46A2-8A6A-ADE7D1BF0B31}" srcOrd="1" destOrd="0" presId="urn:microsoft.com/office/officeart/2008/layout/LinedList"/>
    <dgm:cxn modelId="{CA8759FF-4A74-4F44-A342-862512E4B2EE}" type="presParOf" srcId="{ADE42B11-201F-44BD-AF7F-33C3471A37DA}" destId="{BCA84682-8655-4A29-B828-72085DAE36B7}" srcOrd="6" destOrd="0" presId="urn:microsoft.com/office/officeart/2008/layout/LinedList"/>
    <dgm:cxn modelId="{A38A24AC-DD27-4511-88ED-4A06147549AB}" type="presParOf" srcId="{ADE42B11-201F-44BD-AF7F-33C3471A37DA}" destId="{4495CB31-7937-4B7B-AD11-CBD7D1244244}" srcOrd="7" destOrd="0" presId="urn:microsoft.com/office/officeart/2008/layout/LinedList"/>
    <dgm:cxn modelId="{1CCFAC2C-B533-44F4-B8DD-D86D9DC3B12F}" type="presParOf" srcId="{4495CB31-7937-4B7B-AD11-CBD7D1244244}" destId="{051424A9-630B-4124-B085-C29833C50B61}" srcOrd="0" destOrd="0" presId="urn:microsoft.com/office/officeart/2008/layout/LinedList"/>
    <dgm:cxn modelId="{CFD3F592-6C71-481D-985C-47791D6FED3F}" type="presParOf" srcId="{4495CB31-7937-4B7B-AD11-CBD7D1244244}" destId="{44567E59-B9A8-4621-A06D-DB2DC155B540}" srcOrd="1" destOrd="0" presId="urn:microsoft.com/office/officeart/2008/layout/LinedList"/>
    <dgm:cxn modelId="{77A5E553-F1AB-416E-9956-3DA6794BC9ED}" type="presParOf" srcId="{ADE42B11-201F-44BD-AF7F-33C3471A37DA}" destId="{40D0DD09-5AB7-47C5-8277-C526E800B58B}" srcOrd="8" destOrd="0" presId="urn:microsoft.com/office/officeart/2008/layout/LinedList"/>
    <dgm:cxn modelId="{7D7E2B53-D30F-480F-AA2D-3C2798B15658}" type="presParOf" srcId="{ADE42B11-201F-44BD-AF7F-33C3471A37DA}" destId="{B476DAC6-4B41-4609-ABC4-C7ABFC7A62FE}" srcOrd="9" destOrd="0" presId="urn:microsoft.com/office/officeart/2008/layout/LinedList"/>
    <dgm:cxn modelId="{C676B122-201A-4D8C-90D1-D052420EA3A5}" type="presParOf" srcId="{B476DAC6-4B41-4609-ABC4-C7ABFC7A62FE}" destId="{1DDADF37-8059-4C01-BAE8-C244E8AC0609}" srcOrd="0" destOrd="0" presId="urn:microsoft.com/office/officeart/2008/layout/LinedList"/>
    <dgm:cxn modelId="{94C58590-A89B-4CDC-9117-93ED8EAD52E7}" type="presParOf" srcId="{B476DAC6-4B41-4609-ABC4-C7ABFC7A62FE}" destId="{EF4765CD-1EDB-4F34-91C7-AC360DAB77C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D7DB0A-C98C-46B4-BDBD-ECF77D27FCD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B144CD3E-A179-4FA1-8B8B-F9ACE4E81AA9}">
      <dgm:prSet/>
      <dgm:spPr/>
      <dgm:t>
        <a:bodyPr/>
        <a:lstStyle/>
        <a:p>
          <a:r>
            <a:rPr lang="cs-CZ"/>
            <a:t>Kazuistická sdělení o kortikoid-šetřícím efektu u ABPA</a:t>
          </a:r>
          <a:endParaRPr lang="en-US"/>
        </a:p>
      </dgm:t>
    </dgm:pt>
    <dgm:pt modelId="{2501E16B-1120-4576-B962-D2AA48D4F97A}" type="parTrans" cxnId="{6444250D-2F2E-4E95-AB9A-EC5CE84678A5}">
      <dgm:prSet/>
      <dgm:spPr/>
      <dgm:t>
        <a:bodyPr/>
        <a:lstStyle/>
        <a:p>
          <a:endParaRPr lang="en-US"/>
        </a:p>
      </dgm:t>
    </dgm:pt>
    <dgm:pt modelId="{843BEA5D-9293-4403-B9BE-312074AB666A}" type="sibTrans" cxnId="{6444250D-2F2E-4E95-AB9A-EC5CE84678A5}">
      <dgm:prSet/>
      <dgm:spPr/>
      <dgm:t>
        <a:bodyPr/>
        <a:lstStyle/>
        <a:p>
          <a:endParaRPr lang="en-US"/>
        </a:p>
      </dgm:t>
    </dgm:pt>
    <dgm:pt modelId="{4E9B652B-0548-41D8-A0FE-06CE98A0115F}">
      <dgm:prSet/>
      <dgm:spPr/>
      <dgm:t>
        <a:bodyPr/>
        <a:lstStyle/>
        <a:p>
          <a:r>
            <a:rPr lang="cs-CZ"/>
            <a:t>Potlačení Th2 imunitní odpovědi</a:t>
          </a:r>
          <a:endParaRPr lang="en-US"/>
        </a:p>
      </dgm:t>
    </dgm:pt>
    <dgm:pt modelId="{36F758F4-D6A7-404A-BE0F-7D6BA3B75C21}" type="parTrans" cxnId="{469CA4AC-78BF-41EB-8110-784E655AE483}">
      <dgm:prSet/>
      <dgm:spPr/>
      <dgm:t>
        <a:bodyPr/>
        <a:lstStyle/>
        <a:p>
          <a:endParaRPr lang="en-US"/>
        </a:p>
      </dgm:t>
    </dgm:pt>
    <dgm:pt modelId="{C5FABF8E-71B1-467A-9DCA-BE392F5441A3}" type="sibTrans" cxnId="{469CA4AC-78BF-41EB-8110-784E655AE483}">
      <dgm:prSet/>
      <dgm:spPr/>
      <dgm:t>
        <a:bodyPr/>
        <a:lstStyle/>
        <a:p>
          <a:endParaRPr lang="en-US"/>
        </a:p>
      </dgm:t>
    </dgm:pt>
    <dgm:pt modelId="{9A6C004B-6B82-4155-B987-3013BA178572}">
      <dgm:prSet/>
      <dgm:spPr/>
      <dgm:t>
        <a:bodyPr/>
        <a:lstStyle/>
        <a:p>
          <a:r>
            <a:rPr lang="cs-CZ"/>
            <a:t>Zlepšení denních symptomů</a:t>
          </a:r>
          <a:endParaRPr lang="en-US"/>
        </a:p>
      </dgm:t>
    </dgm:pt>
    <dgm:pt modelId="{369207CA-9C4E-44B3-B693-6E38F050A696}" type="parTrans" cxnId="{3CCF6C6A-D740-4107-81E7-C26947852DC8}">
      <dgm:prSet/>
      <dgm:spPr/>
      <dgm:t>
        <a:bodyPr/>
        <a:lstStyle/>
        <a:p>
          <a:endParaRPr lang="en-US"/>
        </a:p>
      </dgm:t>
    </dgm:pt>
    <dgm:pt modelId="{FA506A82-B4EA-4282-8923-4E9FDE10D09A}" type="sibTrans" cxnId="{3CCF6C6A-D740-4107-81E7-C26947852DC8}">
      <dgm:prSet/>
      <dgm:spPr/>
      <dgm:t>
        <a:bodyPr/>
        <a:lstStyle/>
        <a:p>
          <a:endParaRPr lang="en-US"/>
        </a:p>
      </dgm:t>
    </dgm:pt>
    <dgm:pt modelId="{B4601173-3995-48A6-B667-C1A95E0829E9}">
      <dgm:prSet/>
      <dgm:spPr/>
      <dgm:t>
        <a:bodyPr/>
        <a:lstStyle/>
        <a:p>
          <a:r>
            <a:rPr lang="cs-CZ"/>
            <a:t>Snížení denní dávky OCS</a:t>
          </a:r>
          <a:endParaRPr lang="en-US"/>
        </a:p>
      </dgm:t>
    </dgm:pt>
    <dgm:pt modelId="{DEA16E65-82D3-4D13-86F0-098BB6F5EC34}" type="parTrans" cxnId="{F71C521A-1572-4C42-9850-76C8CABCAFD7}">
      <dgm:prSet/>
      <dgm:spPr/>
      <dgm:t>
        <a:bodyPr/>
        <a:lstStyle/>
        <a:p>
          <a:endParaRPr lang="en-US"/>
        </a:p>
      </dgm:t>
    </dgm:pt>
    <dgm:pt modelId="{863C804B-4F92-4010-A6E3-06CB0877032F}" type="sibTrans" cxnId="{F71C521A-1572-4C42-9850-76C8CABCAFD7}">
      <dgm:prSet/>
      <dgm:spPr/>
      <dgm:t>
        <a:bodyPr/>
        <a:lstStyle/>
        <a:p>
          <a:endParaRPr lang="en-US"/>
        </a:p>
      </dgm:t>
    </dgm:pt>
    <dgm:pt modelId="{40EA75AE-1987-4378-ABC5-C67BC982917A}">
      <dgm:prSet/>
      <dgm:spPr/>
      <dgm:t>
        <a:bodyPr/>
        <a:lstStyle/>
        <a:p>
          <a:r>
            <a:rPr lang="cs-CZ"/>
            <a:t>Možnost podání u těžkého astmatu s celk. IgE mimo rozmezí indikace pro omalizumab</a:t>
          </a:r>
          <a:endParaRPr lang="en-US"/>
        </a:p>
      </dgm:t>
    </dgm:pt>
    <dgm:pt modelId="{E30EF44F-366F-41B6-B0D5-BFEDC5F17991}" type="parTrans" cxnId="{4D8DC239-DB47-4455-A59E-9218F7A08645}">
      <dgm:prSet/>
      <dgm:spPr/>
      <dgm:t>
        <a:bodyPr/>
        <a:lstStyle/>
        <a:p>
          <a:endParaRPr lang="en-US"/>
        </a:p>
      </dgm:t>
    </dgm:pt>
    <dgm:pt modelId="{5F951997-A737-4031-851D-73A93D403751}" type="sibTrans" cxnId="{4D8DC239-DB47-4455-A59E-9218F7A08645}">
      <dgm:prSet/>
      <dgm:spPr/>
      <dgm:t>
        <a:bodyPr/>
        <a:lstStyle/>
        <a:p>
          <a:endParaRPr lang="en-US"/>
        </a:p>
      </dgm:t>
    </dgm:pt>
    <dgm:pt modelId="{C5ECF4F1-9A3B-466C-8A53-241551042E28}" type="pres">
      <dgm:prSet presAssocID="{3DD7DB0A-C98C-46B4-BDBD-ECF77D27FCDA}" presName="vert0" presStyleCnt="0">
        <dgm:presLayoutVars>
          <dgm:dir/>
          <dgm:animOne val="branch"/>
          <dgm:animLvl val="lvl"/>
        </dgm:presLayoutVars>
      </dgm:prSet>
      <dgm:spPr/>
    </dgm:pt>
    <dgm:pt modelId="{AB4C72EF-46EF-449E-BD67-AA4A7231AEA0}" type="pres">
      <dgm:prSet presAssocID="{B144CD3E-A179-4FA1-8B8B-F9ACE4E81AA9}" presName="thickLine" presStyleLbl="alignNode1" presStyleIdx="0" presStyleCnt="5"/>
      <dgm:spPr/>
    </dgm:pt>
    <dgm:pt modelId="{88D7BA9D-55ED-4CB3-AAF9-F796FEBE003B}" type="pres">
      <dgm:prSet presAssocID="{B144CD3E-A179-4FA1-8B8B-F9ACE4E81AA9}" presName="horz1" presStyleCnt="0"/>
      <dgm:spPr/>
    </dgm:pt>
    <dgm:pt modelId="{79CE563A-7DD2-46F1-B067-78E3B491B2A6}" type="pres">
      <dgm:prSet presAssocID="{B144CD3E-A179-4FA1-8B8B-F9ACE4E81AA9}" presName="tx1" presStyleLbl="revTx" presStyleIdx="0" presStyleCnt="5"/>
      <dgm:spPr/>
    </dgm:pt>
    <dgm:pt modelId="{326BBD3D-83F0-4104-81D5-0955422D3EAC}" type="pres">
      <dgm:prSet presAssocID="{B144CD3E-A179-4FA1-8B8B-F9ACE4E81AA9}" presName="vert1" presStyleCnt="0"/>
      <dgm:spPr/>
    </dgm:pt>
    <dgm:pt modelId="{F65427D1-0D06-4609-9005-C7273D3C85BE}" type="pres">
      <dgm:prSet presAssocID="{4E9B652B-0548-41D8-A0FE-06CE98A0115F}" presName="thickLine" presStyleLbl="alignNode1" presStyleIdx="1" presStyleCnt="5"/>
      <dgm:spPr/>
    </dgm:pt>
    <dgm:pt modelId="{66915D83-28C4-4896-A99B-26C0A5AF15D1}" type="pres">
      <dgm:prSet presAssocID="{4E9B652B-0548-41D8-A0FE-06CE98A0115F}" presName="horz1" presStyleCnt="0"/>
      <dgm:spPr/>
    </dgm:pt>
    <dgm:pt modelId="{3BD09E5A-0666-4E4D-BC16-C5EC7D5FFE10}" type="pres">
      <dgm:prSet presAssocID="{4E9B652B-0548-41D8-A0FE-06CE98A0115F}" presName="tx1" presStyleLbl="revTx" presStyleIdx="1" presStyleCnt="5"/>
      <dgm:spPr/>
    </dgm:pt>
    <dgm:pt modelId="{6510FCA7-DB87-4D71-AA7D-EF562BC684EF}" type="pres">
      <dgm:prSet presAssocID="{4E9B652B-0548-41D8-A0FE-06CE98A0115F}" presName="vert1" presStyleCnt="0"/>
      <dgm:spPr/>
    </dgm:pt>
    <dgm:pt modelId="{1148A4F1-4C3A-4F93-AF57-3820440A6861}" type="pres">
      <dgm:prSet presAssocID="{9A6C004B-6B82-4155-B987-3013BA178572}" presName="thickLine" presStyleLbl="alignNode1" presStyleIdx="2" presStyleCnt="5"/>
      <dgm:spPr/>
    </dgm:pt>
    <dgm:pt modelId="{69FE70F0-1453-40CB-8F66-1B072FCA997E}" type="pres">
      <dgm:prSet presAssocID="{9A6C004B-6B82-4155-B987-3013BA178572}" presName="horz1" presStyleCnt="0"/>
      <dgm:spPr/>
    </dgm:pt>
    <dgm:pt modelId="{B93E60E9-C116-467F-95AC-48083C4F85E0}" type="pres">
      <dgm:prSet presAssocID="{9A6C004B-6B82-4155-B987-3013BA178572}" presName="tx1" presStyleLbl="revTx" presStyleIdx="2" presStyleCnt="5"/>
      <dgm:spPr/>
    </dgm:pt>
    <dgm:pt modelId="{868DB4D0-7AF9-4BC1-9FFA-247F13F9FD11}" type="pres">
      <dgm:prSet presAssocID="{9A6C004B-6B82-4155-B987-3013BA178572}" presName="vert1" presStyleCnt="0"/>
      <dgm:spPr/>
    </dgm:pt>
    <dgm:pt modelId="{951FA289-C5D0-4FB8-9924-E5EDE9C10925}" type="pres">
      <dgm:prSet presAssocID="{B4601173-3995-48A6-B667-C1A95E0829E9}" presName="thickLine" presStyleLbl="alignNode1" presStyleIdx="3" presStyleCnt="5"/>
      <dgm:spPr/>
    </dgm:pt>
    <dgm:pt modelId="{6BC3BFA1-20F8-4A9F-996E-0A97173843E3}" type="pres">
      <dgm:prSet presAssocID="{B4601173-3995-48A6-B667-C1A95E0829E9}" presName="horz1" presStyleCnt="0"/>
      <dgm:spPr/>
    </dgm:pt>
    <dgm:pt modelId="{D3B71CA2-49A1-4EA4-9A2C-1777EB7ECFD0}" type="pres">
      <dgm:prSet presAssocID="{B4601173-3995-48A6-B667-C1A95E0829E9}" presName="tx1" presStyleLbl="revTx" presStyleIdx="3" presStyleCnt="5"/>
      <dgm:spPr/>
    </dgm:pt>
    <dgm:pt modelId="{028578BC-D569-4E0A-ABAF-A06EFAAD4AEE}" type="pres">
      <dgm:prSet presAssocID="{B4601173-3995-48A6-B667-C1A95E0829E9}" presName="vert1" presStyleCnt="0"/>
      <dgm:spPr/>
    </dgm:pt>
    <dgm:pt modelId="{423A6672-E6FD-4FF7-B295-4212703A2228}" type="pres">
      <dgm:prSet presAssocID="{40EA75AE-1987-4378-ABC5-C67BC982917A}" presName="thickLine" presStyleLbl="alignNode1" presStyleIdx="4" presStyleCnt="5"/>
      <dgm:spPr/>
    </dgm:pt>
    <dgm:pt modelId="{796EFE76-F5A6-448B-B050-B21D45193354}" type="pres">
      <dgm:prSet presAssocID="{40EA75AE-1987-4378-ABC5-C67BC982917A}" presName="horz1" presStyleCnt="0"/>
      <dgm:spPr/>
    </dgm:pt>
    <dgm:pt modelId="{8AA93FAA-CBCD-4786-85B2-D358B3C3A0FB}" type="pres">
      <dgm:prSet presAssocID="{40EA75AE-1987-4378-ABC5-C67BC982917A}" presName="tx1" presStyleLbl="revTx" presStyleIdx="4" presStyleCnt="5"/>
      <dgm:spPr/>
    </dgm:pt>
    <dgm:pt modelId="{DC42FD4C-5004-48A6-B641-CE0B4C0573F6}" type="pres">
      <dgm:prSet presAssocID="{40EA75AE-1987-4378-ABC5-C67BC982917A}" presName="vert1" presStyleCnt="0"/>
      <dgm:spPr/>
    </dgm:pt>
  </dgm:ptLst>
  <dgm:cxnLst>
    <dgm:cxn modelId="{6444250D-2F2E-4E95-AB9A-EC5CE84678A5}" srcId="{3DD7DB0A-C98C-46B4-BDBD-ECF77D27FCDA}" destId="{B144CD3E-A179-4FA1-8B8B-F9ACE4E81AA9}" srcOrd="0" destOrd="0" parTransId="{2501E16B-1120-4576-B962-D2AA48D4F97A}" sibTransId="{843BEA5D-9293-4403-B9BE-312074AB666A}"/>
    <dgm:cxn modelId="{F71C521A-1572-4C42-9850-76C8CABCAFD7}" srcId="{3DD7DB0A-C98C-46B4-BDBD-ECF77D27FCDA}" destId="{B4601173-3995-48A6-B667-C1A95E0829E9}" srcOrd="3" destOrd="0" parTransId="{DEA16E65-82D3-4D13-86F0-098BB6F5EC34}" sibTransId="{863C804B-4F92-4010-A6E3-06CB0877032F}"/>
    <dgm:cxn modelId="{3DF3672A-388E-4945-807D-7D2D534AE747}" type="presOf" srcId="{B4601173-3995-48A6-B667-C1A95E0829E9}" destId="{D3B71CA2-49A1-4EA4-9A2C-1777EB7ECFD0}" srcOrd="0" destOrd="0" presId="urn:microsoft.com/office/officeart/2008/layout/LinedList"/>
    <dgm:cxn modelId="{4D8DC239-DB47-4455-A59E-9218F7A08645}" srcId="{3DD7DB0A-C98C-46B4-BDBD-ECF77D27FCDA}" destId="{40EA75AE-1987-4378-ABC5-C67BC982917A}" srcOrd="4" destOrd="0" parTransId="{E30EF44F-366F-41B6-B0D5-BFEDC5F17991}" sibTransId="{5F951997-A737-4031-851D-73A93D403751}"/>
    <dgm:cxn modelId="{3CCF6C6A-D740-4107-81E7-C26947852DC8}" srcId="{3DD7DB0A-C98C-46B4-BDBD-ECF77D27FCDA}" destId="{9A6C004B-6B82-4155-B987-3013BA178572}" srcOrd="2" destOrd="0" parTransId="{369207CA-9C4E-44B3-B693-6E38F050A696}" sibTransId="{FA506A82-B4EA-4282-8923-4E9FDE10D09A}"/>
    <dgm:cxn modelId="{DB72797D-6A27-4C74-84FD-6139BFA3664F}" type="presOf" srcId="{3DD7DB0A-C98C-46B4-BDBD-ECF77D27FCDA}" destId="{C5ECF4F1-9A3B-466C-8A53-241551042E28}" srcOrd="0" destOrd="0" presId="urn:microsoft.com/office/officeart/2008/layout/LinedList"/>
    <dgm:cxn modelId="{4F7D1A83-DCF7-4C82-B88C-E63941DE3D6E}" type="presOf" srcId="{4E9B652B-0548-41D8-A0FE-06CE98A0115F}" destId="{3BD09E5A-0666-4E4D-BC16-C5EC7D5FFE10}" srcOrd="0" destOrd="0" presId="urn:microsoft.com/office/officeart/2008/layout/LinedList"/>
    <dgm:cxn modelId="{469CA4AC-78BF-41EB-8110-784E655AE483}" srcId="{3DD7DB0A-C98C-46B4-BDBD-ECF77D27FCDA}" destId="{4E9B652B-0548-41D8-A0FE-06CE98A0115F}" srcOrd="1" destOrd="0" parTransId="{36F758F4-D6A7-404A-BE0F-7D6BA3B75C21}" sibTransId="{C5FABF8E-71B1-467A-9DCA-BE392F5441A3}"/>
    <dgm:cxn modelId="{1B1457D2-945E-4A79-8176-AFA2E9EEA502}" type="presOf" srcId="{B144CD3E-A179-4FA1-8B8B-F9ACE4E81AA9}" destId="{79CE563A-7DD2-46F1-B067-78E3B491B2A6}" srcOrd="0" destOrd="0" presId="urn:microsoft.com/office/officeart/2008/layout/LinedList"/>
    <dgm:cxn modelId="{33108DDE-EB1F-4BD1-A926-4C44768D5F9B}" type="presOf" srcId="{40EA75AE-1987-4378-ABC5-C67BC982917A}" destId="{8AA93FAA-CBCD-4786-85B2-D358B3C3A0FB}" srcOrd="0" destOrd="0" presId="urn:microsoft.com/office/officeart/2008/layout/LinedList"/>
    <dgm:cxn modelId="{072914F8-0D59-4B6B-BF39-E9E4ABC3B0B8}" type="presOf" srcId="{9A6C004B-6B82-4155-B987-3013BA178572}" destId="{B93E60E9-C116-467F-95AC-48083C4F85E0}" srcOrd="0" destOrd="0" presId="urn:microsoft.com/office/officeart/2008/layout/LinedList"/>
    <dgm:cxn modelId="{CA92ADAC-6750-454D-BE84-0168954261D6}" type="presParOf" srcId="{C5ECF4F1-9A3B-466C-8A53-241551042E28}" destId="{AB4C72EF-46EF-449E-BD67-AA4A7231AEA0}" srcOrd="0" destOrd="0" presId="urn:microsoft.com/office/officeart/2008/layout/LinedList"/>
    <dgm:cxn modelId="{633E3346-13C9-4FFD-848B-47EB42326105}" type="presParOf" srcId="{C5ECF4F1-9A3B-466C-8A53-241551042E28}" destId="{88D7BA9D-55ED-4CB3-AAF9-F796FEBE003B}" srcOrd="1" destOrd="0" presId="urn:microsoft.com/office/officeart/2008/layout/LinedList"/>
    <dgm:cxn modelId="{10364ECE-244F-4C6C-8B0F-907D6644F697}" type="presParOf" srcId="{88D7BA9D-55ED-4CB3-AAF9-F796FEBE003B}" destId="{79CE563A-7DD2-46F1-B067-78E3B491B2A6}" srcOrd="0" destOrd="0" presId="urn:microsoft.com/office/officeart/2008/layout/LinedList"/>
    <dgm:cxn modelId="{B2E00AB4-DE5D-46BD-A454-2CA3BA81DC2E}" type="presParOf" srcId="{88D7BA9D-55ED-4CB3-AAF9-F796FEBE003B}" destId="{326BBD3D-83F0-4104-81D5-0955422D3EAC}" srcOrd="1" destOrd="0" presId="urn:microsoft.com/office/officeart/2008/layout/LinedList"/>
    <dgm:cxn modelId="{FF6CA2AC-C8CB-4BA5-9A2F-A0852FA2EF2D}" type="presParOf" srcId="{C5ECF4F1-9A3B-466C-8A53-241551042E28}" destId="{F65427D1-0D06-4609-9005-C7273D3C85BE}" srcOrd="2" destOrd="0" presId="urn:microsoft.com/office/officeart/2008/layout/LinedList"/>
    <dgm:cxn modelId="{592D1639-A278-4C30-BED3-DC267D4799C6}" type="presParOf" srcId="{C5ECF4F1-9A3B-466C-8A53-241551042E28}" destId="{66915D83-28C4-4896-A99B-26C0A5AF15D1}" srcOrd="3" destOrd="0" presId="urn:microsoft.com/office/officeart/2008/layout/LinedList"/>
    <dgm:cxn modelId="{7FAF35E9-96AF-4C5D-8383-4869F9C6D4C6}" type="presParOf" srcId="{66915D83-28C4-4896-A99B-26C0A5AF15D1}" destId="{3BD09E5A-0666-4E4D-BC16-C5EC7D5FFE10}" srcOrd="0" destOrd="0" presId="urn:microsoft.com/office/officeart/2008/layout/LinedList"/>
    <dgm:cxn modelId="{7E6C4EB6-E812-47AC-A91E-1060C21BB579}" type="presParOf" srcId="{66915D83-28C4-4896-A99B-26C0A5AF15D1}" destId="{6510FCA7-DB87-4D71-AA7D-EF562BC684EF}" srcOrd="1" destOrd="0" presId="urn:microsoft.com/office/officeart/2008/layout/LinedList"/>
    <dgm:cxn modelId="{D82E2C7A-40F5-4372-A1D5-9C727D3B1A40}" type="presParOf" srcId="{C5ECF4F1-9A3B-466C-8A53-241551042E28}" destId="{1148A4F1-4C3A-4F93-AF57-3820440A6861}" srcOrd="4" destOrd="0" presId="urn:microsoft.com/office/officeart/2008/layout/LinedList"/>
    <dgm:cxn modelId="{4E351BA4-0F86-4322-9AEF-365DC6172E0A}" type="presParOf" srcId="{C5ECF4F1-9A3B-466C-8A53-241551042E28}" destId="{69FE70F0-1453-40CB-8F66-1B072FCA997E}" srcOrd="5" destOrd="0" presId="urn:microsoft.com/office/officeart/2008/layout/LinedList"/>
    <dgm:cxn modelId="{8B7DAB92-F3E2-47F7-AC85-6CCA72680F2F}" type="presParOf" srcId="{69FE70F0-1453-40CB-8F66-1B072FCA997E}" destId="{B93E60E9-C116-467F-95AC-48083C4F85E0}" srcOrd="0" destOrd="0" presId="urn:microsoft.com/office/officeart/2008/layout/LinedList"/>
    <dgm:cxn modelId="{B7632516-53F7-4541-A997-339A8DF5A110}" type="presParOf" srcId="{69FE70F0-1453-40CB-8F66-1B072FCA997E}" destId="{868DB4D0-7AF9-4BC1-9FFA-247F13F9FD11}" srcOrd="1" destOrd="0" presId="urn:microsoft.com/office/officeart/2008/layout/LinedList"/>
    <dgm:cxn modelId="{3BAE75BA-DFEE-42AD-8F58-67459AC6E617}" type="presParOf" srcId="{C5ECF4F1-9A3B-466C-8A53-241551042E28}" destId="{951FA289-C5D0-4FB8-9924-E5EDE9C10925}" srcOrd="6" destOrd="0" presId="urn:microsoft.com/office/officeart/2008/layout/LinedList"/>
    <dgm:cxn modelId="{EE05CD1F-24F2-4024-83CF-88DC17364EB2}" type="presParOf" srcId="{C5ECF4F1-9A3B-466C-8A53-241551042E28}" destId="{6BC3BFA1-20F8-4A9F-996E-0A97173843E3}" srcOrd="7" destOrd="0" presId="urn:microsoft.com/office/officeart/2008/layout/LinedList"/>
    <dgm:cxn modelId="{CB78B0A8-7BC2-4BF0-87C4-1F1A3747BA3E}" type="presParOf" srcId="{6BC3BFA1-20F8-4A9F-996E-0A97173843E3}" destId="{D3B71CA2-49A1-4EA4-9A2C-1777EB7ECFD0}" srcOrd="0" destOrd="0" presId="urn:microsoft.com/office/officeart/2008/layout/LinedList"/>
    <dgm:cxn modelId="{1E0780A4-5BDC-4A4B-944C-CB9A8D213D26}" type="presParOf" srcId="{6BC3BFA1-20F8-4A9F-996E-0A97173843E3}" destId="{028578BC-D569-4E0A-ABAF-A06EFAAD4AEE}" srcOrd="1" destOrd="0" presId="urn:microsoft.com/office/officeart/2008/layout/LinedList"/>
    <dgm:cxn modelId="{248ED251-63A2-4979-9C3A-517230FAB3EC}" type="presParOf" srcId="{C5ECF4F1-9A3B-466C-8A53-241551042E28}" destId="{423A6672-E6FD-4FF7-B295-4212703A2228}" srcOrd="8" destOrd="0" presId="urn:microsoft.com/office/officeart/2008/layout/LinedList"/>
    <dgm:cxn modelId="{FB6CF316-8EA2-42B4-A4C7-E2445B0E4B3B}" type="presParOf" srcId="{C5ECF4F1-9A3B-466C-8A53-241551042E28}" destId="{796EFE76-F5A6-448B-B050-B21D45193354}" srcOrd="9" destOrd="0" presId="urn:microsoft.com/office/officeart/2008/layout/LinedList"/>
    <dgm:cxn modelId="{4EE18630-4FB1-4F77-997B-2FD172273E0D}" type="presParOf" srcId="{796EFE76-F5A6-448B-B050-B21D45193354}" destId="{8AA93FAA-CBCD-4786-85B2-D358B3C3A0FB}" srcOrd="0" destOrd="0" presId="urn:microsoft.com/office/officeart/2008/layout/LinedList"/>
    <dgm:cxn modelId="{CB02E1E3-C2FF-445A-A8CA-9B675366E130}" type="presParOf" srcId="{796EFE76-F5A6-448B-B050-B21D45193354}" destId="{DC42FD4C-5004-48A6-B641-CE0B4C0573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CA5689-D989-41C2-9DFD-3F65A5B16A8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7A082B9-9778-4FDF-B47D-78ABA6C926A5}">
      <dgm:prSet/>
      <dgm:spPr/>
      <dgm:t>
        <a:bodyPr/>
        <a:lstStyle/>
        <a:p>
          <a:r>
            <a:rPr lang="cs-CZ"/>
            <a:t>Nedostatečný efekt kombinace medrol + prokanazol + omalizumab</a:t>
          </a:r>
          <a:endParaRPr lang="en-US"/>
        </a:p>
      </dgm:t>
    </dgm:pt>
    <dgm:pt modelId="{411E1654-7591-4D28-86E6-A226579483AA}" type="parTrans" cxnId="{DD12F072-7A36-45DC-A54C-54550CEEBA3F}">
      <dgm:prSet/>
      <dgm:spPr/>
      <dgm:t>
        <a:bodyPr/>
        <a:lstStyle/>
        <a:p>
          <a:endParaRPr lang="en-US"/>
        </a:p>
      </dgm:t>
    </dgm:pt>
    <dgm:pt modelId="{BAF9D01D-8E61-446D-BE04-03C7CE4FB91C}" type="sibTrans" cxnId="{DD12F072-7A36-45DC-A54C-54550CEEBA3F}">
      <dgm:prSet/>
      <dgm:spPr/>
      <dgm:t>
        <a:bodyPr/>
        <a:lstStyle/>
        <a:p>
          <a:endParaRPr lang="en-US"/>
        </a:p>
      </dgm:t>
    </dgm:pt>
    <dgm:pt modelId="{49F1EDAF-4AE0-44DB-BAD1-76ACD0BC315B}">
      <dgm:prSet/>
      <dgm:spPr/>
      <dgm:t>
        <a:bodyPr/>
        <a:lstStyle/>
        <a:p>
          <a:r>
            <a:rPr lang="cs-CZ"/>
            <a:t>Četné exacerbace astmatu (1-2x do měsíce)</a:t>
          </a:r>
          <a:endParaRPr lang="en-US"/>
        </a:p>
      </dgm:t>
    </dgm:pt>
    <dgm:pt modelId="{0AFA6890-9292-4E57-AFC9-8D1AFC41884C}" type="parTrans" cxnId="{BD1110F0-B7D4-452A-9A40-64896D316820}">
      <dgm:prSet/>
      <dgm:spPr/>
      <dgm:t>
        <a:bodyPr/>
        <a:lstStyle/>
        <a:p>
          <a:endParaRPr lang="en-US"/>
        </a:p>
      </dgm:t>
    </dgm:pt>
    <dgm:pt modelId="{F4145179-610E-46EA-8D9C-1A6FAF6561DA}" type="sibTrans" cxnId="{BD1110F0-B7D4-452A-9A40-64896D316820}">
      <dgm:prSet/>
      <dgm:spPr/>
      <dgm:t>
        <a:bodyPr/>
        <a:lstStyle/>
        <a:p>
          <a:endParaRPr lang="en-US"/>
        </a:p>
      </dgm:t>
    </dgm:pt>
    <dgm:pt modelId="{972D07D7-274C-4183-B992-AA71FED2DC50}">
      <dgm:prSet/>
      <dgm:spPr/>
      <dgm:t>
        <a:bodyPr/>
        <a:lstStyle/>
        <a:p>
          <a:r>
            <a:rPr lang="cs-CZ"/>
            <a:t>Nežadoucí účinky léčby</a:t>
          </a:r>
          <a:endParaRPr lang="en-US"/>
        </a:p>
      </dgm:t>
    </dgm:pt>
    <dgm:pt modelId="{250D52FF-65A1-4562-BD4C-62F25DE583BB}" type="parTrans" cxnId="{55199C70-E3C2-4CDB-8216-906C7DD58C99}">
      <dgm:prSet/>
      <dgm:spPr/>
      <dgm:t>
        <a:bodyPr/>
        <a:lstStyle/>
        <a:p>
          <a:endParaRPr lang="en-US"/>
        </a:p>
      </dgm:t>
    </dgm:pt>
    <dgm:pt modelId="{6291C7FB-C062-4030-8FBB-33FF12F7478D}" type="sibTrans" cxnId="{55199C70-E3C2-4CDB-8216-906C7DD58C99}">
      <dgm:prSet/>
      <dgm:spPr/>
      <dgm:t>
        <a:bodyPr/>
        <a:lstStyle/>
        <a:p>
          <a:endParaRPr lang="en-US"/>
        </a:p>
      </dgm:t>
    </dgm:pt>
    <dgm:pt modelId="{BCE36CEB-8A23-4AA2-B1CD-55753D8F6E34}">
      <dgm:prSet/>
      <dgm:spPr/>
      <dgm:t>
        <a:bodyPr/>
        <a:lstStyle/>
        <a:p>
          <a:r>
            <a:rPr lang="cs-CZ"/>
            <a:t>Switch na dupilumab 300 mg á 14 dní</a:t>
          </a:r>
          <a:endParaRPr lang="en-US"/>
        </a:p>
      </dgm:t>
    </dgm:pt>
    <dgm:pt modelId="{CC199AA2-D0B0-4FE4-A503-325B664A7773}" type="parTrans" cxnId="{C746A2E7-3CCC-4732-AE5C-3726F8440900}">
      <dgm:prSet/>
      <dgm:spPr/>
      <dgm:t>
        <a:bodyPr/>
        <a:lstStyle/>
        <a:p>
          <a:endParaRPr lang="en-US"/>
        </a:p>
      </dgm:t>
    </dgm:pt>
    <dgm:pt modelId="{2C57226D-EF73-4063-9D5E-FDD5ACC15857}" type="sibTrans" cxnId="{C746A2E7-3CCC-4732-AE5C-3726F8440900}">
      <dgm:prSet/>
      <dgm:spPr/>
      <dgm:t>
        <a:bodyPr/>
        <a:lstStyle/>
        <a:p>
          <a:endParaRPr lang="en-US"/>
        </a:p>
      </dgm:t>
    </dgm:pt>
    <dgm:pt modelId="{E7B99C4F-8949-4A56-8769-51401A705B3D}" type="pres">
      <dgm:prSet presAssocID="{4CCA5689-D989-41C2-9DFD-3F65A5B16A87}" presName="vert0" presStyleCnt="0">
        <dgm:presLayoutVars>
          <dgm:dir/>
          <dgm:animOne val="branch"/>
          <dgm:animLvl val="lvl"/>
        </dgm:presLayoutVars>
      </dgm:prSet>
      <dgm:spPr/>
    </dgm:pt>
    <dgm:pt modelId="{DCC56765-39F6-4925-AC2D-21A18A46B8D0}" type="pres">
      <dgm:prSet presAssocID="{D7A082B9-9778-4FDF-B47D-78ABA6C926A5}" presName="thickLine" presStyleLbl="alignNode1" presStyleIdx="0" presStyleCnt="4"/>
      <dgm:spPr/>
    </dgm:pt>
    <dgm:pt modelId="{8595A46E-8E2B-46CF-B8D3-5ADD98644FF7}" type="pres">
      <dgm:prSet presAssocID="{D7A082B9-9778-4FDF-B47D-78ABA6C926A5}" presName="horz1" presStyleCnt="0"/>
      <dgm:spPr/>
    </dgm:pt>
    <dgm:pt modelId="{062956F3-C935-4FF2-9073-0456C4E2E92B}" type="pres">
      <dgm:prSet presAssocID="{D7A082B9-9778-4FDF-B47D-78ABA6C926A5}" presName="tx1" presStyleLbl="revTx" presStyleIdx="0" presStyleCnt="4"/>
      <dgm:spPr/>
    </dgm:pt>
    <dgm:pt modelId="{95546642-5BF9-43CD-ABC1-19666E7A9581}" type="pres">
      <dgm:prSet presAssocID="{D7A082B9-9778-4FDF-B47D-78ABA6C926A5}" presName="vert1" presStyleCnt="0"/>
      <dgm:spPr/>
    </dgm:pt>
    <dgm:pt modelId="{F8F7A779-9CBF-4DED-9744-16E9D44CB550}" type="pres">
      <dgm:prSet presAssocID="{49F1EDAF-4AE0-44DB-BAD1-76ACD0BC315B}" presName="thickLine" presStyleLbl="alignNode1" presStyleIdx="1" presStyleCnt="4"/>
      <dgm:spPr/>
    </dgm:pt>
    <dgm:pt modelId="{BECDF6B3-667C-4561-80DD-3353C5BD829D}" type="pres">
      <dgm:prSet presAssocID="{49F1EDAF-4AE0-44DB-BAD1-76ACD0BC315B}" presName="horz1" presStyleCnt="0"/>
      <dgm:spPr/>
    </dgm:pt>
    <dgm:pt modelId="{FAE983E9-7BBC-4592-8947-B36B4B842D78}" type="pres">
      <dgm:prSet presAssocID="{49F1EDAF-4AE0-44DB-BAD1-76ACD0BC315B}" presName="tx1" presStyleLbl="revTx" presStyleIdx="1" presStyleCnt="4"/>
      <dgm:spPr/>
    </dgm:pt>
    <dgm:pt modelId="{840E443E-B830-4636-AFF1-31BF6E3002EC}" type="pres">
      <dgm:prSet presAssocID="{49F1EDAF-4AE0-44DB-BAD1-76ACD0BC315B}" presName="vert1" presStyleCnt="0"/>
      <dgm:spPr/>
    </dgm:pt>
    <dgm:pt modelId="{5172FA35-27E7-4BE5-808C-BD3B64F565E3}" type="pres">
      <dgm:prSet presAssocID="{972D07D7-274C-4183-B992-AA71FED2DC50}" presName="thickLine" presStyleLbl="alignNode1" presStyleIdx="2" presStyleCnt="4"/>
      <dgm:spPr/>
    </dgm:pt>
    <dgm:pt modelId="{33FA4500-CC8A-4B4F-AA6A-B4B8262E0558}" type="pres">
      <dgm:prSet presAssocID="{972D07D7-274C-4183-B992-AA71FED2DC50}" presName="horz1" presStyleCnt="0"/>
      <dgm:spPr/>
    </dgm:pt>
    <dgm:pt modelId="{9792B957-199B-41DC-A347-6542D37AB080}" type="pres">
      <dgm:prSet presAssocID="{972D07D7-274C-4183-B992-AA71FED2DC50}" presName="tx1" presStyleLbl="revTx" presStyleIdx="2" presStyleCnt="4"/>
      <dgm:spPr/>
    </dgm:pt>
    <dgm:pt modelId="{058DB3BE-CAA0-49DA-B0B5-CBEA34B346A6}" type="pres">
      <dgm:prSet presAssocID="{972D07D7-274C-4183-B992-AA71FED2DC50}" presName="vert1" presStyleCnt="0"/>
      <dgm:spPr/>
    </dgm:pt>
    <dgm:pt modelId="{03EE8801-8002-4A03-B871-1A6C68B9DA6F}" type="pres">
      <dgm:prSet presAssocID="{BCE36CEB-8A23-4AA2-B1CD-55753D8F6E34}" presName="thickLine" presStyleLbl="alignNode1" presStyleIdx="3" presStyleCnt="4"/>
      <dgm:spPr/>
    </dgm:pt>
    <dgm:pt modelId="{A3B50C27-D72D-480A-B69C-298E2F4BC037}" type="pres">
      <dgm:prSet presAssocID="{BCE36CEB-8A23-4AA2-B1CD-55753D8F6E34}" presName="horz1" presStyleCnt="0"/>
      <dgm:spPr/>
    </dgm:pt>
    <dgm:pt modelId="{B1313BEF-56EC-42CC-BAD5-4CEFAFA7D52B}" type="pres">
      <dgm:prSet presAssocID="{BCE36CEB-8A23-4AA2-B1CD-55753D8F6E34}" presName="tx1" presStyleLbl="revTx" presStyleIdx="3" presStyleCnt="4"/>
      <dgm:spPr/>
    </dgm:pt>
    <dgm:pt modelId="{275B3008-7189-4549-9AA4-4D476D247BB1}" type="pres">
      <dgm:prSet presAssocID="{BCE36CEB-8A23-4AA2-B1CD-55753D8F6E34}" presName="vert1" presStyleCnt="0"/>
      <dgm:spPr/>
    </dgm:pt>
  </dgm:ptLst>
  <dgm:cxnLst>
    <dgm:cxn modelId="{91FE3E1C-3A63-4D55-8BAE-029F6BC44518}" type="presOf" srcId="{BCE36CEB-8A23-4AA2-B1CD-55753D8F6E34}" destId="{B1313BEF-56EC-42CC-BAD5-4CEFAFA7D52B}" srcOrd="0" destOrd="0" presId="urn:microsoft.com/office/officeart/2008/layout/LinedList"/>
    <dgm:cxn modelId="{EF977361-32C1-4B02-9D90-5DE8701797CC}" type="presOf" srcId="{49F1EDAF-4AE0-44DB-BAD1-76ACD0BC315B}" destId="{FAE983E9-7BBC-4592-8947-B36B4B842D78}" srcOrd="0" destOrd="0" presId="urn:microsoft.com/office/officeart/2008/layout/LinedList"/>
    <dgm:cxn modelId="{55199C70-E3C2-4CDB-8216-906C7DD58C99}" srcId="{4CCA5689-D989-41C2-9DFD-3F65A5B16A87}" destId="{972D07D7-274C-4183-B992-AA71FED2DC50}" srcOrd="2" destOrd="0" parTransId="{250D52FF-65A1-4562-BD4C-62F25DE583BB}" sibTransId="{6291C7FB-C062-4030-8FBB-33FF12F7478D}"/>
    <dgm:cxn modelId="{DD12F072-7A36-45DC-A54C-54550CEEBA3F}" srcId="{4CCA5689-D989-41C2-9DFD-3F65A5B16A87}" destId="{D7A082B9-9778-4FDF-B47D-78ABA6C926A5}" srcOrd="0" destOrd="0" parTransId="{411E1654-7591-4D28-86E6-A226579483AA}" sibTransId="{BAF9D01D-8E61-446D-BE04-03C7CE4FB91C}"/>
    <dgm:cxn modelId="{E8C3C289-285E-4D4E-901E-DE5381EFF493}" type="presOf" srcId="{D7A082B9-9778-4FDF-B47D-78ABA6C926A5}" destId="{062956F3-C935-4FF2-9073-0456C4E2E92B}" srcOrd="0" destOrd="0" presId="urn:microsoft.com/office/officeart/2008/layout/LinedList"/>
    <dgm:cxn modelId="{C1E446CE-4C07-4E0C-92C2-9B6560EFEAD0}" type="presOf" srcId="{4CCA5689-D989-41C2-9DFD-3F65A5B16A87}" destId="{E7B99C4F-8949-4A56-8769-51401A705B3D}" srcOrd="0" destOrd="0" presId="urn:microsoft.com/office/officeart/2008/layout/LinedList"/>
    <dgm:cxn modelId="{C746A2E7-3CCC-4732-AE5C-3726F8440900}" srcId="{4CCA5689-D989-41C2-9DFD-3F65A5B16A87}" destId="{BCE36CEB-8A23-4AA2-B1CD-55753D8F6E34}" srcOrd="3" destOrd="0" parTransId="{CC199AA2-D0B0-4FE4-A503-325B664A7773}" sibTransId="{2C57226D-EF73-4063-9D5E-FDD5ACC15857}"/>
    <dgm:cxn modelId="{BD1110F0-B7D4-452A-9A40-64896D316820}" srcId="{4CCA5689-D989-41C2-9DFD-3F65A5B16A87}" destId="{49F1EDAF-4AE0-44DB-BAD1-76ACD0BC315B}" srcOrd="1" destOrd="0" parTransId="{0AFA6890-9292-4E57-AFC9-8D1AFC41884C}" sibTransId="{F4145179-610E-46EA-8D9C-1A6FAF6561DA}"/>
    <dgm:cxn modelId="{441BA2FB-EE90-423A-A4C3-D0EDC1830236}" type="presOf" srcId="{972D07D7-274C-4183-B992-AA71FED2DC50}" destId="{9792B957-199B-41DC-A347-6542D37AB080}" srcOrd="0" destOrd="0" presId="urn:microsoft.com/office/officeart/2008/layout/LinedList"/>
    <dgm:cxn modelId="{28FE6BBB-8EC2-4031-90C3-5C07BFF1A828}" type="presParOf" srcId="{E7B99C4F-8949-4A56-8769-51401A705B3D}" destId="{DCC56765-39F6-4925-AC2D-21A18A46B8D0}" srcOrd="0" destOrd="0" presId="urn:microsoft.com/office/officeart/2008/layout/LinedList"/>
    <dgm:cxn modelId="{AC758F76-7C9E-44B7-8BAA-8BACCAAEB0FE}" type="presParOf" srcId="{E7B99C4F-8949-4A56-8769-51401A705B3D}" destId="{8595A46E-8E2B-46CF-B8D3-5ADD98644FF7}" srcOrd="1" destOrd="0" presId="urn:microsoft.com/office/officeart/2008/layout/LinedList"/>
    <dgm:cxn modelId="{38DB5591-704F-48D2-A72A-B552CDD838F6}" type="presParOf" srcId="{8595A46E-8E2B-46CF-B8D3-5ADD98644FF7}" destId="{062956F3-C935-4FF2-9073-0456C4E2E92B}" srcOrd="0" destOrd="0" presId="urn:microsoft.com/office/officeart/2008/layout/LinedList"/>
    <dgm:cxn modelId="{56C181AD-6CC1-43D3-94FF-15AADA686AAA}" type="presParOf" srcId="{8595A46E-8E2B-46CF-B8D3-5ADD98644FF7}" destId="{95546642-5BF9-43CD-ABC1-19666E7A9581}" srcOrd="1" destOrd="0" presId="urn:microsoft.com/office/officeart/2008/layout/LinedList"/>
    <dgm:cxn modelId="{006D0C7F-4F24-4AA8-9C2A-84456F52ABBC}" type="presParOf" srcId="{E7B99C4F-8949-4A56-8769-51401A705B3D}" destId="{F8F7A779-9CBF-4DED-9744-16E9D44CB550}" srcOrd="2" destOrd="0" presId="urn:microsoft.com/office/officeart/2008/layout/LinedList"/>
    <dgm:cxn modelId="{E6E9CC32-C990-4112-8FB6-08DB6A295E46}" type="presParOf" srcId="{E7B99C4F-8949-4A56-8769-51401A705B3D}" destId="{BECDF6B3-667C-4561-80DD-3353C5BD829D}" srcOrd="3" destOrd="0" presId="urn:microsoft.com/office/officeart/2008/layout/LinedList"/>
    <dgm:cxn modelId="{E5892D1A-F363-4CBB-ADAB-456E3A62E4AE}" type="presParOf" srcId="{BECDF6B3-667C-4561-80DD-3353C5BD829D}" destId="{FAE983E9-7BBC-4592-8947-B36B4B842D78}" srcOrd="0" destOrd="0" presId="urn:microsoft.com/office/officeart/2008/layout/LinedList"/>
    <dgm:cxn modelId="{4C7AAD8B-CD2C-4FBF-A4B0-79C20AD4D72A}" type="presParOf" srcId="{BECDF6B3-667C-4561-80DD-3353C5BD829D}" destId="{840E443E-B830-4636-AFF1-31BF6E3002EC}" srcOrd="1" destOrd="0" presId="urn:microsoft.com/office/officeart/2008/layout/LinedList"/>
    <dgm:cxn modelId="{788C9D1F-5205-43EB-B021-0F70CBCD3AB4}" type="presParOf" srcId="{E7B99C4F-8949-4A56-8769-51401A705B3D}" destId="{5172FA35-27E7-4BE5-808C-BD3B64F565E3}" srcOrd="4" destOrd="0" presId="urn:microsoft.com/office/officeart/2008/layout/LinedList"/>
    <dgm:cxn modelId="{AD45817B-261C-4C49-8B9D-20F68DB4FDE1}" type="presParOf" srcId="{E7B99C4F-8949-4A56-8769-51401A705B3D}" destId="{33FA4500-CC8A-4B4F-AA6A-B4B8262E0558}" srcOrd="5" destOrd="0" presId="urn:microsoft.com/office/officeart/2008/layout/LinedList"/>
    <dgm:cxn modelId="{484A21D7-0A3B-46CF-A7EC-DEDD29CEFBD4}" type="presParOf" srcId="{33FA4500-CC8A-4B4F-AA6A-B4B8262E0558}" destId="{9792B957-199B-41DC-A347-6542D37AB080}" srcOrd="0" destOrd="0" presId="urn:microsoft.com/office/officeart/2008/layout/LinedList"/>
    <dgm:cxn modelId="{AE570098-52D8-4792-A614-7C9158B96ADC}" type="presParOf" srcId="{33FA4500-CC8A-4B4F-AA6A-B4B8262E0558}" destId="{058DB3BE-CAA0-49DA-B0B5-CBEA34B346A6}" srcOrd="1" destOrd="0" presId="urn:microsoft.com/office/officeart/2008/layout/LinedList"/>
    <dgm:cxn modelId="{CB5833FB-D304-41D7-AC72-8A0C6C187459}" type="presParOf" srcId="{E7B99C4F-8949-4A56-8769-51401A705B3D}" destId="{03EE8801-8002-4A03-B871-1A6C68B9DA6F}" srcOrd="6" destOrd="0" presId="urn:microsoft.com/office/officeart/2008/layout/LinedList"/>
    <dgm:cxn modelId="{EAC560D3-9E78-4E3E-BEB7-BBAAB14DA7D8}" type="presParOf" srcId="{E7B99C4F-8949-4A56-8769-51401A705B3D}" destId="{A3B50C27-D72D-480A-B69C-298E2F4BC037}" srcOrd="7" destOrd="0" presId="urn:microsoft.com/office/officeart/2008/layout/LinedList"/>
    <dgm:cxn modelId="{C6261DFA-C4C0-4D4C-A710-357F1392A173}" type="presParOf" srcId="{A3B50C27-D72D-480A-B69C-298E2F4BC037}" destId="{B1313BEF-56EC-42CC-BAD5-4CEFAFA7D52B}" srcOrd="0" destOrd="0" presId="urn:microsoft.com/office/officeart/2008/layout/LinedList"/>
    <dgm:cxn modelId="{565759DC-49B3-4D69-BC37-0CC77E84262C}" type="presParOf" srcId="{A3B50C27-D72D-480A-B69C-298E2F4BC037}" destId="{275B3008-7189-4549-9AA4-4D476D247BB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8D702CD-8FD4-422C-8A37-5C1C8FD976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E05F98-8BCF-440B-ACD2-496BCC2FD8DD}">
      <dgm:prSet/>
      <dgm:spPr/>
      <dgm:t>
        <a:bodyPr/>
        <a:lstStyle/>
        <a:p>
          <a:r>
            <a:rPr lang="en-US"/>
            <a:t>Dávkování Xolairu</a:t>
          </a:r>
        </a:p>
      </dgm:t>
    </dgm:pt>
    <dgm:pt modelId="{FDAC463C-7A96-4BA6-99BC-A7B0574482A2}" type="parTrans" cxnId="{5E50870F-51E4-4059-A358-5BE18566ADB1}">
      <dgm:prSet/>
      <dgm:spPr/>
      <dgm:t>
        <a:bodyPr/>
        <a:lstStyle/>
        <a:p>
          <a:endParaRPr lang="en-US"/>
        </a:p>
      </dgm:t>
    </dgm:pt>
    <dgm:pt modelId="{475A60EA-F66E-4FBC-9AAB-A2143F6A18D9}" type="sibTrans" cxnId="{5E50870F-51E4-4059-A358-5BE18566ADB1}">
      <dgm:prSet/>
      <dgm:spPr/>
      <dgm:t>
        <a:bodyPr/>
        <a:lstStyle/>
        <a:p>
          <a:endParaRPr lang="en-US"/>
        </a:p>
      </dgm:t>
    </dgm:pt>
    <dgm:pt modelId="{CDBF970C-B5E9-4339-A1A3-2A0D7C0D2D44}">
      <dgm:prSet/>
      <dgm:spPr/>
      <dgm:t>
        <a:bodyPr/>
        <a:lstStyle/>
        <a:p>
          <a:r>
            <a:rPr lang="en-US"/>
            <a:t>375 mg á 2 týdny? (1)</a:t>
          </a:r>
        </a:p>
      </dgm:t>
    </dgm:pt>
    <dgm:pt modelId="{6E8598DF-553B-48E1-AE19-D543ECD60834}" type="parTrans" cxnId="{3060980A-B1FD-4384-8CFE-22070E154145}">
      <dgm:prSet/>
      <dgm:spPr/>
      <dgm:t>
        <a:bodyPr/>
        <a:lstStyle/>
        <a:p>
          <a:endParaRPr lang="en-US"/>
        </a:p>
      </dgm:t>
    </dgm:pt>
    <dgm:pt modelId="{3D503FFF-8E54-4727-A36D-3A4AED4DA5ED}" type="sibTrans" cxnId="{3060980A-B1FD-4384-8CFE-22070E154145}">
      <dgm:prSet/>
      <dgm:spPr/>
      <dgm:t>
        <a:bodyPr/>
        <a:lstStyle/>
        <a:p>
          <a:endParaRPr lang="en-US"/>
        </a:p>
      </dgm:t>
    </dgm:pt>
    <dgm:pt modelId="{173E9DD1-6BAA-41B7-880D-8AF592EBEB00}">
      <dgm:prSet/>
      <dgm:spPr/>
      <dgm:t>
        <a:bodyPr/>
        <a:lstStyle/>
        <a:p>
          <a:r>
            <a:rPr lang="en-US"/>
            <a:t>Zkušenosti s Dupixentem</a:t>
          </a:r>
        </a:p>
      </dgm:t>
    </dgm:pt>
    <dgm:pt modelId="{638C20CA-0838-4E76-99C3-89EAED441594}" type="parTrans" cxnId="{9D5CB93C-08F8-41F5-AD33-46212641FE75}">
      <dgm:prSet/>
      <dgm:spPr/>
      <dgm:t>
        <a:bodyPr/>
        <a:lstStyle/>
        <a:p>
          <a:endParaRPr lang="en-US"/>
        </a:p>
      </dgm:t>
    </dgm:pt>
    <dgm:pt modelId="{F98ACB50-1769-449B-8C95-6D324F4C9D18}" type="sibTrans" cxnId="{9D5CB93C-08F8-41F5-AD33-46212641FE75}">
      <dgm:prSet/>
      <dgm:spPr/>
      <dgm:t>
        <a:bodyPr/>
        <a:lstStyle/>
        <a:p>
          <a:endParaRPr lang="en-US"/>
        </a:p>
      </dgm:t>
    </dgm:pt>
    <dgm:pt modelId="{9534E9EF-FDA4-487A-9215-9DDE21D55780}">
      <dgm:prSet/>
      <dgm:spPr/>
      <dgm:t>
        <a:bodyPr/>
        <a:lstStyle/>
        <a:p>
          <a:r>
            <a:rPr lang="en-US"/>
            <a:t>Publikována spíše kazuistická sdělení</a:t>
          </a:r>
        </a:p>
      </dgm:t>
    </dgm:pt>
    <dgm:pt modelId="{379454D9-F6FE-4117-959C-D1F6E711D264}" type="parTrans" cxnId="{9B13920C-8CD1-47AD-A331-979F8247836B}">
      <dgm:prSet/>
      <dgm:spPr/>
      <dgm:t>
        <a:bodyPr/>
        <a:lstStyle/>
        <a:p>
          <a:endParaRPr lang="en-US"/>
        </a:p>
      </dgm:t>
    </dgm:pt>
    <dgm:pt modelId="{FC95DF42-7980-409D-8E7A-4BBFFC533F52}" type="sibTrans" cxnId="{9B13920C-8CD1-47AD-A331-979F8247836B}">
      <dgm:prSet/>
      <dgm:spPr/>
      <dgm:t>
        <a:bodyPr/>
        <a:lstStyle/>
        <a:p>
          <a:endParaRPr lang="en-US"/>
        </a:p>
      </dgm:t>
    </dgm:pt>
    <dgm:pt modelId="{2637FBDB-6B1B-4B8B-815B-5289DA10CFB0}">
      <dgm:prSet/>
      <dgm:spPr/>
      <dgm:t>
        <a:bodyPr/>
        <a:lstStyle/>
        <a:p>
          <a:r>
            <a:rPr lang="en-US"/>
            <a:t>Itrakonazol x vorikonazol</a:t>
          </a:r>
        </a:p>
      </dgm:t>
    </dgm:pt>
    <dgm:pt modelId="{38EE503A-297E-44F6-842C-1A396E2DDB0C}" type="parTrans" cxnId="{F3236AFD-D0E5-462D-B1B5-9067EA994713}">
      <dgm:prSet/>
      <dgm:spPr/>
      <dgm:t>
        <a:bodyPr/>
        <a:lstStyle/>
        <a:p>
          <a:endParaRPr lang="en-US"/>
        </a:p>
      </dgm:t>
    </dgm:pt>
    <dgm:pt modelId="{98298991-F545-46E1-B316-24EF43F17DE7}" type="sibTrans" cxnId="{F3236AFD-D0E5-462D-B1B5-9067EA994713}">
      <dgm:prSet/>
      <dgm:spPr/>
      <dgm:t>
        <a:bodyPr/>
        <a:lstStyle/>
        <a:p>
          <a:endParaRPr lang="en-US"/>
        </a:p>
      </dgm:t>
    </dgm:pt>
    <dgm:pt modelId="{74EC8F78-4EE5-4549-93C9-22D8158A36AF}">
      <dgm:prSet/>
      <dgm:spPr/>
      <dgm:t>
        <a:bodyPr/>
        <a:lstStyle/>
        <a:p>
          <a:r>
            <a:rPr lang="en-US"/>
            <a:t>Cena x nežádoucí účinky</a:t>
          </a:r>
        </a:p>
      </dgm:t>
    </dgm:pt>
    <dgm:pt modelId="{95B4DF55-4E30-4A5F-B7E1-402D20C99E94}" type="parTrans" cxnId="{ACEF39AA-5C37-49E8-B6A2-7B9AF648E07D}">
      <dgm:prSet/>
      <dgm:spPr/>
      <dgm:t>
        <a:bodyPr/>
        <a:lstStyle/>
        <a:p>
          <a:endParaRPr lang="en-US"/>
        </a:p>
      </dgm:t>
    </dgm:pt>
    <dgm:pt modelId="{3C782BEF-6666-479B-B519-70BA59E05E0C}" type="sibTrans" cxnId="{ACEF39AA-5C37-49E8-B6A2-7B9AF648E07D}">
      <dgm:prSet/>
      <dgm:spPr/>
      <dgm:t>
        <a:bodyPr/>
        <a:lstStyle/>
        <a:p>
          <a:endParaRPr lang="en-US"/>
        </a:p>
      </dgm:t>
    </dgm:pt>
    <dgm:pt modelId="{7E7CFC2E-FF54-4F98-B755-0125904F6482}">
      <dgm:prSet/>
      <dgm:spPr/>
      <dgm:t>
        <a:bodyPr/>
        <a:lstStyle/>
        <a:p>
          <a:r>
            <a:rPr lang="en-US"/>
            <a:t>ABPA u COPD (nebo ACO)</a:t>
          </a:r>
        </a:p>
      </dgm:t>
    </dgm:pt>
    <dgm:pt modelId="{3DD8B39F-6478-4F97-85D5-116B537AEB48}" type="parTrans" cxnId="{720AB902-0062-40E5-AFB3-59F9E64F768B}">
      <dgm:prSet/>
      <dgm:spPr/>
      <dgm:t>
        <a:bodyPr/>
        <a:lstStyle/>
        <a:p>
          <a:endParaRPr lang="en-US"/>
        </a:p>
      </dgm:t>
    </dgm:pt>
    <dgm:pt modelId="{F3E01341-47FE-48DD-B6DC-BEF8DBA48393}" type="sibTrans" cxnId="{720AB902-0062-40E5-AFB3-59F9E64F768B}">
      <dgm:prSet/>
      <dgm:spPr/>
      <dgm:t>
        <a:bodyPr/>
        <a:lstStyle/>
        <a:p>
          <a:endParaRPr lang="en-US"/>
        </a:p>
      </dgm:t>
    </dgm:pt>
    <dgm:pt modelId="{BD542F18-D3DB-4CB8-B971-C72DEE572E30}" type="pres">
      <dgm:prSet presAssocID="{18D702CD-8FD4-422C-8A37-5C1C8FD97600}" presName="linear" presStyleCnt="0">
        <dgm:presLayoutVars>
          <dgm:animLvl val="lvl"/>
          <dgm:resizeHandles val="exact"/>
        </dgm:presLayoutVars>
      </dgm:prSet>
      <dgm:spPr/>
    </dgm:pt>
    <dgm:pt modelId="{3AFABD34-7BAF-4E6C-B14B-248EFAF8903C}" type="pres">
      <dgm:prSet presAssocID="{8BE05F98-8BCF-440B-ACD2-496BCC2FD8D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A03A3A7-89C5-4C8B-A048-DD2E7E159EB2}" type="pres">
      <dgm:prSet presAssocID="{8BE05F98-8BCF-440B-ACD2-496BCC2FD8DD}" presName="childText" presStyleLbl="revTx" presStyleIdx="0" presStyleCnt="3">
        <dgm:presLayoutVars>
          <dgm:bulletEnabled val="1"/>
        </dgm:presLayoutVars>
      </dgm:prSet>
      <dgm:spPr/>
    </dgm:pt>
    <dgm:pt modelId="{88F5BA4C-8AE9-4681-8888-97B5F8C5B731}" type="pres">
      <dgm:prSet presAssocID="{173E9DD1-6BAA-41B7-880D-8AF592EBEB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44065E4-0BB5-4E9C-8B36-FD791D18555A}" type="pres">
      <dgm:prSet presAssocID="{173E9DD1-6BAA-41B7-880D-8AF592EBEB00}" presName="childText" presStyleLbl="revTx" presStyleIdx="1" presStyleCnt="3">
        <dgm:presLayoutVars>
          <dgm:bulletEnabled val="1"/>
        </dgm:presLayoutVars>
      </dgm:prSet>
      <dgm:spPr/>
    </dgm:pt>
    <dgm:pt modelId="{63638B4A-ABF7-4D67-B4F4-A0DA1947B3D7}" type="pres">
      <dgm:prSet presAssocID="{2637FBDB-6B1B-4B8B-815B-5289DA10CFB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46B77D2-052D-4F8E-956F-E2B2CAF44B81}" type="pres">
      <dgm:prSet presAssocID="{2637FBDB-6B1B-4B8B-815B-5289DA10CFB0}" presName="childText" presStyleLbl="revTx" presStyleIdx="2" presStyleCnt="3">
        <dgm:presLayoutVars>
          <dgm:bulletEnabled val="1"/>
        </dgm:presLayoutVars>
      </dgm:prSet>
      <dgm:spPr/>
    </dgm:pt>
    <dgm:pt modelId="{BF4CF0F8-659D-45C5-A2EF-D0B3058E7EA4}" type="pres">
      <dgm:prSet presAssocID="{7E7CFC2E-FF54-4F98-B755-0125904F64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20AB902-0062-40E5-AFB3-59F9E64F768B}" srcId="{18D702CD-8FD4-422C-8A37-5C1C8FD97600}" destId="{7E7CFC2E-FF54-4F98-B755-0125904F6482}" srcOrd="3" destOrd="0" parTransId="{3DD8B39F-6478-4F97-85D5-116B537AEB48}" sibTransId="{F3E01341-47FE-48DD-B6DC-BEF8DBA48393}"/>
    <dgm:cxn modelId="{3060980A-B1FD-4384-8CFE-22070E154145}" srcId="{8BE05F98-8BCF-440B-ACD2-496BCC2FD8DD}" destId="{CDBF970C-B5E9-4339-A1A3-2A0D7C0D2D44}" srcOrd="0" destOrd="0" parTransId="{6E8598DF-553B-48E1-AE19-D543ECD60834}" sibTransId="{3D503FFF-8E54-4727-A36D-3A4AED4DA5ED}"/>
    <dgm:cxn modelId="{1E37A50B-761C-41D3-B50B-F1F71A9489C6}" type="presOf" srcId="{CDBF970C-B5E9-4339-A1A3-2A0D7C0D2D44}" destId="{7A03A3A7-89C5-4C8B-A048-DD2E7E159EB2}" srcOrd="0" destOrd="0" presId="urn:microsoft.com/office/officeart/2005/8/layout/vList2"/>
    <dgm:cxn modelId="{9B13920C-8CD1-47AD-A331-979F8247836B}" srcId="{173E9DD1-6BAA-41B7-880D-8AF592EBEB00}" destId="{9534E9EF-FDA4-487A-9215-9DDE21D55780}" srcOrd="0" destOrd="0" parTransId="{379454D9-F6FE-4117-959C-D1F6E711D264}" sibTransId="{FC95DF42-7980-409D-8E7A-4BBFFC533F52}"/>
    <dgm:cxn modelId="{5E50870F-51E4-4059-A358-5BE18566ADB1}" srcId="{18D702CD-8FD4-422C-8A37-5C1C8FD97600}" destId="{8BE05F98-8BCF-440B-ACD2-496BCC2FD8DD}" srcOrd="0" destOrd="0" parTransId="{FDAC463C-7A96-4BA6-99BC-A7B0574482A2}" sibTransId="{475A60EA-F66E-4FBC-9AAB-A2143F6A18D9}"/>
    <dgm:cxn modelId="{9D5CB93C-08F8-41F5-AD33-46212641FE75}" srcId="{18D702CD-8FD4-422C-8A37-5C1C8FD97600}" destId="{173E9DD1-6BAA-41B7-880D-8AF592EBEB00}" srcOrd="1" destOrd="0" parTransId="{638C20CA-0838-4E76-99C3-89EAED441594}" sibTransId="{F98ACB50-1769-449B-8C95-6D324F4C9D18}"/>
    <dgm:cxn modelId="{28485D60-83B2-4D8B-BEED-C7E060F0B23A}" type="presOf" srcId="{74EC8F78-4EE5-4549-93C9-22D8158A36AF}" destId="{046B77D2-052D-4F8E-956F-E2B2CAF44B81}" srcOrd="0" destOrd="0" presId="urn:microsoft.com/office/officeart/2005/8/layout/vList2"/>
    <dgm:cxn modelId="{5383F152-72CC-416D-8E6E-753A4C89786D}" type="presOf" srcId="{173E9DD1-6BAA-41B7-880D-8AF592EBEB00}" destId="{88F5BA4C-8AE9-4681-8888-97B5F8C5B731}" srcOrd="0" destOrd="0" presId="urn:microsoft.com/office/officeart/2005/8/layout/vList2"/>
    <dgm:cxn modelId="{2277B478-9D0D-4E8F-8A19-B796F10F9364}" type="presOf" srcId="{7E7CFC2E-FF54-4F98-B755-0125904F6482}" destId="{BF4CF0F8-659D-45C5-A2EF-D0B3058E7EA4}" srcOrd="0" destOrd="0" presId="urn:microsoft.com/office/officeart/2005/8/layout/vList2"/>
    <dgm:cxn modelId="{CFD3E37E-356F-41E0-A392-1B9C600D6880}" type="presOf" srcId="{18D702CD-8FD4-422C-8A37-5C1C8FD97600}" destId="{BD542F18-D3DB-4CB8-B971-C72DEE572E30}" srcOrd="0" destOrd="0" presId="urn:microsoft.com/office/officeart/2005/8/layout/vList2"/>
    <dgm:cxn modelId="{5391B195-3B9B-4296-861D-4270A29A2DA2}" type="presOf" srcId="{9534E9EF-FDA4-487A-9215-9DDE21D55780}" destId="{F44065E4-0BB5-4E9C-8B36-FD791D18555A}" srcOrd="0" destOrd="0" presId="urn:microsoft.com/office/officeart/2005/8/layout/vList2"/>
    <dgm:cxn modelId="{809331A0-E65F-44BE-A07A-E2C1DD39CDE7}" type="presOf" srcId="{2637FBDB-6B1B-4B8B-815B-5289DA10CFB0}" destId="{63638B4A-ABF7-4D67-B4F4-A0DA1947B3D7}" srcOrd="0" destOrd="0" presId="urn:microsoft.com/office/officeart/2005/8/layout/vList2"/>
    <dgm:cxn modelId="{ACEF39AA-5C37-49E8-B6A2-7B9AF648E07D}" srcId="{2637FBDB-6B1B-4B8B-815B-5289DA10CFB0}" destId="{74EC8F78-4EE5-4549-93C9-22D8158A36AF}" srcOrd="0" destOrd="0" parTransId="{95B4DF55-4E30-4A5F-B7E1-402D20C99E94}" sibTransId="{3C782BEF-6666-479B-B519-70BA59E05E0C}"/>
    <dgm:cxn modelId="{62E978B3-4AAD-4744-BC0B-5A1C6782815E}" type="presOf" srcId="{8BE05F98-8BCF-440B-ACD2-496BCC2FD8DD}" destId="{3AFABD34-7BAF-4E6C-B14B-248EFAF8903C}" srcOrd="0" destOrd="0" presId="urn:microsoft.com/office/officeart/2005/8/layout/vList2"/>
    <dgm:cxn modelId="{F3236AFD-D0E5-462D-B1B5-9067EA994713}" srcId="{18D702CD-8FD4-422C-8A37-5C1C8FD97600}" destId="{2637FBDB-6B1B-4B8B-815B-5289DA10CFB0}" srcOrd="2" destOrd="0" parTransId="{38EE503A-297E-44F6-842C-1A396E2DDB0C}" sibTransId="{98298991-F545-46E1-B316-24EF43F17DE7}"/>
    <dgm:cxn modelId="{301CFBCA-298A-4A1B-9D8E-BCBEB6D90A4F}" type="presParOf" srcId="{BD542F18-D3DB-4CB8-B971-C72DEE572E30}" destId="{3AFABD34-7BAF-4E6C-B14B-248EFAF8903C}" srcOrd="0" destOrd="0" presId="urn:microsoft.com/office/officeart/2005/8/layout/vList2"/>
    <dgm:cxn modelId="{F119933C-6425-448E-8835-4F286DB324A1}" type="presParOf" srcId="{BD542F18-D3DB-4CB8-B971-C72DEE572E30}" destId="{7A03A3A7-89C5-4C8B-A048-DD2E7E159EB2}" srcOrd="1" destOrd="0" presId="urn:microsoft.com/office/officeart/2005/8/layout/vList2"/>
    <dgm:cxn modelId="{440171AB-848E-4077-B698-53B4241F910B}" type="presParOf" srcId="{BD542F18-D3DB-4CB8-B971-C72DEE572E30}" destId="{88F5BA4C-8AE9-4681-8888-97B5F8C5B731}" srcOrd="2" destOrd="0" presId="urn:microsoft.com/office/officeart/2005/8/layout/vList2"/>
    <dgm:cxn modelId="{16DDA75D-5722-4CC1-B6DA-09362AA1B3D5}" type="presParOf" srcId="{BD542F18-D3DB-4CB8-B971-C72DEE572E30}" destId="{F44065E4-0BB5-4E9C-8B36-FD791D18555A}" srcOrd="3" destOrd="0" presId="urn:microsoft.com/office/officeart/2005/8/layout/vList2"/>
    <dgm:cxn modelId="{05CC34CD-D4DE-4CA4-B90A-A591A448FD84}" type="presParOf" srcId="{BD542F18-D3DB-4CB8-B971-C72DEE572E30}" destId="{63638B4A-ABF7-4D67-B4F4-A0DA1947B3D7}" srcOrd="4" destOrd="0" presId="urn:microsoft.com/office/officeart/2005/8/layout/vList2"/>
    <dgm:cxn modelId="{B77269F2-D3F3-4C1E-9059-336FB6861417}" type="presParOf" srcId="{BD542F18-D3DB-4CB8-B971-C72DEE572E30}" destId="{046B77D2-052D-4F8E-956F-E2B2CAF44B81}" srcOrd="5" destOrd="0" presId="urn:microsoft.com/office/officeart/2005/8/layout/vList2"/>
    <dgm:cxn modelId="{A1CD6C66-2CF7-40C6-9CF4-240EB0C8A196}" type="presParOf" srcId="{BD542F18-D3DB-4CB8-B971-C72DEE572E30}" destId="{BF4CF0F8-659D-45C5-A2EF-D0B3058E7E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55014-963D-47B2-998E-DC69E62BEF0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14A938-8D93-4C37-A76C-A3E35DF05D50}">
      <dgm:prSet/>
      <dgm:spPr/>
      <dgm:t>
        <a:bodyPr/>
        <a:lstStyle/>
        <a:p>
          <a:r>
            <a:rPr lang="cs-CZ"/>
            <a:t>Spóry mikromycet jsou závažnými alergeny</a:t>
          </a:r>
          <a:endParaRPr lang="en-US"/>
        </a:p>
      </dgm:t>
    </dgm:pt>
    <dgm:pt modelId="{470141C7-D4B6-45E1-86E1-79C6AD08A749}" type="parTrans" cxnId="{C1FBCA6A-1ADD-4565-8857-58146A6A17D6}">
      <dgm:prSet/>
      <dgm:spPr/>
      <dgm:t>
        <a:bodyPr/>
        <a:lstStyle/>
        <a:p>
          <a:endParaRPr lang="en-US"/>
        </a:p>
      </dgm:t>
    </dgm:pt>
    <dgm:pt modelId="{6A48BDE0-B282-48AA-BF12-37639C11438C}" type="sibTrans" cxnId="{C1FBCA6A-1ADD-4565-8857-58146A6A17D6}">
      <dgm:prSet/>
      <dgm:spPr/>
      <dgm:t>
        <a:bodyPr/>
        <a:lstStyle/>
        <a:p>
          <a:endParaRPr lang="en-US"/>
        </a:p>
      </dgm:t>
    </dgm:pt>
    <dgm:pt modelId="{CA175CB4-2A85-4C35-AFD7-5E649742D125}">
      <dgm:prSet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Snadno pronikají do alveolů</a:t>
          </a:r>
          <a:endParaRPr lang="en-US" dirty="0">
            <a:solidFill>
              <a:schemeClr val="bg1"/>
            </a:solidFill>
          </a:endParaRPr>
        </a:p>
      </dgm:t>
    </dgm:pt>
    <dgm:pt modelId="{352100BD-CFA9-48A6-A99C-23B05D7060D2}" type="parTrans" cxnId="{918F3C57-DB4F-4AF8-925F-1FAC32EF404D}">
      <dgm:prSet/>
      <dgm:spPr/>
      <dgm:t>
        <a:bodyPr/>
        <a:lstStyle/>
        <a:p>
          <a:endParaRPr lang="en-US"/>
        </a:p>
      </dgm:t>
    </dgm:pt>
    <dgm:pt modelId="{76319E6A-A728-46EB-8DD9-1AB68B6E151D}" type="sibTrans" cxnId="{918F3C57-DB4F-4AF8-925F-1FAC32EF404D}">
      <dgm:prSet/>
      <dgm:spPr/>
      <dgm:t>
        <a:bodyPr/>
        <a:lstStyle/>
        <a:p>
          <a:endParaRPr lang="en-US"/>
        </a:p>
      </dgm:t>
    </dgm:pt>
    <dgm:pt modelId="{D6DCA3C0-D658-4321-B56D-6817525330F9}">
      <dgm:prSet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Růst ovlivněn hustotou hlenu, funkcí makrofágů, Th2 imunit. odpovědí</a:t>
          </a:r>
          <a:endParaRPr lang="en-US" dirty="0">
            <a:solidFill>
              <a:schemeClr val="bg1"/>
            </a:solidFill>
          </a:endParaRPr>
        </a:p>
      </dgm:t>
    </dgm:pt>
    <dgm:pt modelId="{97B62652-8376-4059-B468-BA84C4C3FD4A}" type="parTrans" cxnId="{2B13FAD7-746D-4FF4-81D9-3B1F5C39D2C0}">
      <dgm:prSet/>
      <dgm:spPr/>
      <dgm:t>
        <a:bodyPr/>
        <a:lstStyle/>
        <a:p>
          <a:endParaRPr lang="en-US"/>
        </a:p>
      </dgm:t>
    </dgm:pt>
    <dgm:pt modelId="{5978DA9C-5D62-4BE4-83AD-BADF1971C00E}" type="sibTrans" cxnId="{2B13FAD7-746D-4FF4-81D9-3B1F5C39D2C0}">
      <dgm:prSet/>
      <dgm:spPr/>
      <dgm:t>
        <a:bodyPr/>
        <a:lstStyle/>
        <a:p>
          <a:endParaRPr lang="en-US"/>
        </a:p>
      </dgm:t>
    </dgm:pt>
    <dgm:pt modelId="{2E4AEFE2-0031-4911-B152-8D9FA1F8A30D}">
      <dgm:prSet/>
      <dgm:spPr/>
      <dgm:t>
        <a:bodyPr/>
        <a:lstStyle/>
        <a:p>
          <a:r>
            <a:rPr lang="cs-CZ"/>
            <a:t>Mykotoxiny produkované myceliem – potraviny</a:t>
          </a:r>
          <a:endParaRPr lang="en-US"/>
        </a:p>
      </dgm:t>
    </dgm:pt>
    <dgm:pt modelId="{3130FE34-0BC2-4F8B-9BE4-C953498006C0}" type="parTrans" cxnId="{3088549E-6019-4E40-909B-79CEFD302E5F}">
      <dgm:prSet/>
      <dgm:spPr/>
      <dgm:t>
        <a:bodyPr/>
        <a:lstStyle/>
        <a:p>
          <a:endParaRPr lang="en-US"/>
        </a:p>
      </dgm:t>
    </dgm:pt>
    <dgm:pt modelId="{BB399079-6347-47D3-B672-5635B030633D}" type="sibTrans" cxnId="{3088549E-6019-4E40-909B-79CEFD302E5F}">
      <dgm:prSet/>
      <dgm:spPr/>
      <dgm:t>
        <a:bodyPr/>
        <a:lstStyle/>
        <a:p>
          <a:endParaRPr lang="en-US"/>
        </a:p>
      </dgm:t>
    </dgm:pt>
    <dgm:pt modelId="{0164CCDD-2973-4A8C-8C6A-31923EE2702F}">
      <dgm:prSet/>
      <dgm:spPr/>
      <dgm:t>
        <a:bodyPr/>
        <a:lstStyle/>
        <a:p>
          <a:r>
            <a:rPr lang="cs-CZ"/>
            <a:t>Těkavé organické látky – zápach, dráždění sliznic, kůže, bolesti hlavy</a:t>
          </a:r>
          <a:endParaRPr lang="en-US"/>
        </a:p>
      </dgm:t>
    </dgm:pt>
    <dgm:pt modelId="{19A9C18E-B43B-4A23-8E8E-360D48436EE9}" type="parTrans" cxnId="{F5AA2083-4F37-4336-B7E5-714753A50362}">
      <dgm:prSet/>
      <dgm:spPr/>
      <dgm:t>
        <a:bodyPr/>
        <a:lstStyle/>
        <a:p>
          <a:endParaRPr lang="en-US"/>
        </a:p>
      </dgm:t>
    </dgm:pt>
    <dgm:pt modelId="{665B661A-5D2C-4EB8-AED2-D14A98E46271}" type="sibTrans" cxnId="{F5AA2083-4F37-4336-B7E5-714753A50362}">
      <dgm:prSet/>
      <dgm:spPr/>
      <dgm:t>
        <a:bodyPr/>
        <a:lstStyle/>
        <a:p>
          <a:endParaRPr lang="en-US"/>
        </a:p>
      </dgm:t>
    </dgm:pt>
    <dgm:pt modelId="{55C46074-C47D-4D6B-B66E-F9098075468A}">
      <dgm:prSet/>
      <dgm:spPr/>
      <dgm:t>
        <a:bodyPr/>
        <a:lstStyle/>
        <a:p>
          <a:r>
            <a:rPr lang="cs-CZ"/>
            <a:t>Mykotická onemocnění – kožní, slizniční, systémové </a:t>
          </a:r>
          <a:endParaRPr lang="en-US"/>
        </a:p>
      </dgm:t>
    </dgm:pt>
    <dgm:pt modelId="{B40812D8-5F75-4D05-A491-E45049DC30F2}" type="parTrans" cxnId="{1DD639F7-80AF-4A1A-B9DB-E7AF408EDF93}">
      <dgm:prSet/>
      <dgm:spPr/>
      <dgm:t>
        <a:bodyPr/>
        <a:lstStyle/>
        <a:p>
          <a:endParaRPr lang="en-US"/>
        </a:p>
      </dgm:t>
    </dgm:pt>
    <dgm:pt modelId="{39A20208-39F1-42DE-BA1D-E1BEC228DEE3}" type="sibTrans" cxnId="{1DD639F7-80AF-4A1A-B9DB-E7AF408EDF93}">
      <dgm:prSet/>
      <dgm:spPr/>
      <dgm:t>
        <a:bodyPr/>
        <a:lstStyle/>
        <a:p>
          <a:endParaRPr lang="en-US"/>
        </a:p>
      </dgm:t>
    </dgm:pt>
    <dgm:pt modelId="{1E3236F0-D0C6-4B5E-9482-5D75759760FC}">
      <dgm:prSet/>
      <dgm:spPr/>
      <dgm:t>
        <a:bodyPr/>
        <a:lstStyle/>
        <a:p>
          <a:r>
            <a:rPr lang="cs-CZ"/>
            <a:t>Invazivní mykotické infekce – imunokompromitovaní jedinci</a:t>
          </a:r>
          <a:endParaRPr lang="en-US"/>
        </a:p>
      </dgm:t>
    </dgm:pt>
    <dgm:pt modelId="{1322BC6F-55A1-4C12-8346-CF213E522550}" type="parTrans" cxnId="{8C9A1965-1D94-47E1-BA5E-65DAC76AB156}">
      <dgm:prSet/>
      <dgm:spPr/>
      <dgm:t>
        <a:bodyPr/>
        <a:lstStyle/>
        <a:p>
          <a:endParaRPr lang="en-US"/>
        </a:p>
      </dgm:t>
    </dgm:pt>
    <dgm:pt modelId="{E7551FA1-6D50-4CC9-A08F-15A9DF0521E7}" type="sibTrans" cxnId="{8C9A1965-1D94-47E1-BA5E-65DAC76AB156}">
      <dgm:prSet/>
      <dgm:spPr/>
      <dgm:t>
        <a:bodyPr/>
        <a:lstStyle/>
        <a:p>
          <a:endParaRPr lang="en-US"/>
        </a:p>
      </dgm:t>
    </dgm:pt>
    <dgm:pt modelId="{338E8904-1049-4C1B-A283-739B537C71A3}" type="pres">
      <dgm:prSet presAssocID="{B1E55014-963D-47B2-998E-DC69E62BEF05}" presName="linear" presStyleCnt="0">
        <dgm:presLayoutVars>
          <dgm:animLvl val="lvl"/>
          <dgm:resizeHandles val="exact"/>
        </dgm:presLayoutVars>
      </dgm:prSet>
      <dgm:spPr/>
    </dgm:pt>
    <dgm:pt modelId="{70248780-E10E-472A-A440-E41A0AC09E8B}" type="pres">
      <dgm:prSet presAssocID="{1314A938-8D93-4C37-A76C-A3E35DF05D50}" presName="parentText" presStyleLbl="node1" presStyleIdx="0" presStyleCnt="5" custScaleY="170774" custLinFactNeighborX="265" custLinFactNeighborY="93696">
        <dgm:presLayoutVars>
          <dgm:chMax val="0"/>
          <dgm:bulletEnabled val="1"/>
        </dgm:presLayoutVars>
      </dgm:prSet>
      <dgm:spPr/>
    </dgm:pt>
    <dgm:pt modelId="{ECCE3991-53B0-480B-90E0-CEBE995C0627}" type="pres">
      <dgm:prSet presAssocID="{1314A938-8D93-4C37-A76C-A3E35DF05D50}" presName="childText" presStyleLbl="revTx" presStyleIdx="0" presStyleCnt="1">
        <dgm:presLayoutVars>
          <dgm:bulletEnabled val="1"/>
        </dgm:presLayoutVars>
      </dgm:prSet>
      <dgm:spPr/>
    </dgm:pt>
    <dgm:pt modelId="{968262AD-FA9F-4062-A3E0-C9EEE9E05D90}" type="pres">
      <dgm:prSet presAssocID="{2E4AEFE2-0031-4911-B152-8D9FA1F8A30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E1051B8-7BB0-4CFE-9D4F-2080D9B1C2D9}" type="pres">
      <dgm:prSet presAssocID="{BB399079-6347-47D3-B672-5635B030633D}" presName="spacer" presStyleCnt="0"/>
      <dgm:spPr/>
    </dgm:pt>
    <dgm:pt modelId="{44F93FFF-9B8B-48E3-B7E5-711EB556D59A}" type="pres">
      <dgm:prSet presAssocID="{0164CCDD-2973-4A8C-8C6A-31923EE2702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59CE7B3-2A94-4664-9842-E1D59DC04B18}" type="pres">
      <dgm:prSet presAssocID="{665B661A-5D2C-4EB8-AED2-D14A98E46271}" presName="spacer" presStyleCnt="0"/>
      <dgm:spPr/>
    </dgm:pt>
    <dgm:pt modelId="{DDBC4619-4F73-4CC0-8112-99408608F1A1}" type="pres">
      <dgm:prSet presAssocID="{55C46074-C47D-4D6B-B66E-F9098075468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53E62D4-E169-4653-AA48-548E1C757D59}" type="pres">
      <dgm:prSet presAssocID="{39A20208-39F1-42DE-BA1D-E1BEC228DEE3}" presName="spacer" presStyleCnt="0"/>
      <dgm:spPr/>
    </dgm:pt>
    <dgm:pt modelId="{5CD18069-0694-4D7E-943B-6D85DCFA75F5}" type="pres">
      <dgm:prSet presAssocID="{1E3236F0-D0C6-4B5E-9482-5D75759760F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50C900E-5C8E-4C9E-B6D8-1182728E9695}" type="presOf" srcId="{CA175CB4-2A85-4C35-AFD7-5E649742D125}" destId="{ECCE3991-53B0-480B-90E0-CEBE995C0627}" srcOrd="0" destOrd="0" presId="urn:microsoft.com/office/officeart/2005/8/layout/vList2"/>
    <dgm:cxn modelId="{8C9A1965-1D94-47E1-BA5E-65DAC76AB156}" srcId="{B1E55014-963D-47B2-998E-DC69E62BEF05}" destId="{1E3236F0-D0C6-4B5E-9482-5D75759760FC}" srcOrd="4" destOrd="0" parTransId="{1322BC6F-55A1-4C12-8346-CF213E522550}" sibTransId="{E7551FA1-6D50-4CC9-A08F-15A9DF0521E7}"/>
    <dgm:cxn modelId="{C0D6E947-5F3F-4586-8077-B76C463842CD}" type="presOf" srcId="{0164CCDD-2973-4A8C-8C6A-31923EE2702F}" destId="{44F93FFF-9B8B-48E3-B7E5-711EB556D59A}" srcOrd="0" destOrd="0" presId="urn:microsoft.com/office/officeart/2005/8/layout/vList2"/>
    <dgm:cxn modelId="{C1FBCA6A-1ADD-4565-8857-58146A6A17D6}" srcId="{B1E55014-963D-47B2-998E-DC69E62BEF05}" destId="{1314A938-8D93-4C37-A76C-A3E35DF05D50}" srcOrd="0" destOrd="0" parTransId="{470141C7-D4B6-45E1-86E1-79C6AD08A749}" sibTransId="{6A48BDE0-B282-48AA-BF12-37639C11438C}"/>
    <dgm:cxn modelId="{918F3C57-DB4F-4AF8-925F-1FAC32EF404D}" srcId="{1314A938-8D93-4C37-A76C-A3E35DF05D50}" destId="{CA175CB4-2A85-4C35-AFD7-5E649742D125}" srcOrd="0" destOrd="0" parTransId="{352100BD-CFA9-48A6-A99C-23B05D7060D2}" sibTransId="{76319E6A-A728-46EB-8DD9-1AB68B6E151D}"/>
    <dgm:cxn modelId="{F5AA2083-4F37-4336-B7E5-714753A50362}" srcId="{B1E55014-963D-47B2-998E-DC69E62BEF05}" destId="{0164CCDD-2973-4A8C-8C6A-31923EE2702F}" srcOrd="2" destOrd="0" parTransId="{19A9C18E-B43B-4A23-8E8E-360D48436EE9}" sibTransId="{665B661A-5D2C-4EB8-AED2-D14A98E46271}"/>
    <dgm:cxn modelId="{5EFB4989-D7E7-48A5-8A76-8165CB1CBFF0}" type="presOf" srcId="{B1E55014-963D-47B2-998E-DC69E62BEF05}" destId="{338E8904-1049-4C1B-A283-739B537C71A3}" srcOrd="0" destOrd="0" presId="urn:microsoft.com/office/officeart/2005/8/layout/vList2"/>
    <dgm:cxn modelId="{3088549E-6019-4E40-909B-79CEFD302E5F}" srcId="{B1E55014-963D-47B2-998E-DC69E62BEF05}" destId="{2E4AEFE2-0031-4911-B152-8D9FA1F8A30D}" srcOrd="1" destOrd="0" parTransId="{3130FE34-0BC2-4F8B-9BE4-C953498006C0}" sibTransId="{BB399079-6347-47D3-B672-5635B030633D}"/>
    <dgm:cxn modelId="{29CAE1A1-FD38-432D-BC07-94DEF9E889FC}" type="presOf" srcId="{55C46074-C47D-4D6B-B66E-F9098075468A}" destId="{DDBC4619-4F73-4CC0-8112-99408608F1A1}" srcOrd="0" destOrd="0" presId="urn:microsoft.com/office/officeart/2005/8/layout/vList2"/>
    <dgm:cxn modelId="{66FA4BD0-5428-4E37-A577-0DC7FE4EC5AC}" type="presOf" srcId="{1E3236F0-D0C6-4B5E-9482-5D75759760FC}" destId="{5CD18069-0694-4D7E-943B-6D85DCFA75F5}" srcOrd="0" destOrd="0" presId="urn:microsoft.com/office/officeart/2005/8/layout/vList2"/>
    <dgm:cxn modelId="{F84A69D7-E207-4BC5-A514-CCB4BFDBBE71}" type="presOf" srcId="{D6DCA3C0-D658-4321-B56D-6817525330F9}" destId="{ECCE3991-53B0-480B-90E0-CEBE995C0627}" srcOrd="0" destOrd="1" presId="urn:microsoft.com/office/officeart/2005/8/layout/vList2"/>
    <dgm:cxn modelId="{2B13FAD7-746D-4FF4-81D9-3B1F5C39D2C0}" srcId="{1314A938-8D93-4C37-A76C-A3E35DF05D50}" destId="{D6DCA3C0-D658-4321-B56D-6817525330F9}" srcOrd="1" destOrd="0" parTransId="{97B62652-8376-4059-B468-BA84C4C3FD4A}" sibTransId="{5978DA9C-5D62-4BE4-83AD-BADF1971C00E}"/>
    <dgm:cxn modelId="{6D5E28E1-AE01-4AD5-B543-A39F84727D2A}" type="presOf" srcId="{1314A938-8D93-4C37-A76C-A3E35DF05D50}" destId="{70248780-E10E-472A-A440-E41A0AC09E8B}" srcOrd="0" destOrd="0" presId="urn:microsoft.com/office/officeart/2005/8/layout/vList2"/>
    <dgm:cxn modelId="{1DD639F7-80AF-4A1A-B9DB-E7AF408EDF93}" srcId="{B1E55014-963D-47B2-998E-DC69E62BEF05}" destId="{55C46074-C47D-4D6B-B66E-F9098075468A}" srcOrd="3" destOrd="0" parTransId="{B40812D8-5F75-4D05-A491-E45049DC30F2}" sibTransId="{39A20208-39F1-42DE-BA1D-E1BEC228DEE3}"/>
    <dgm:cxn modelId="{5AD585FC-033C-42AE-B82C-468A8F0B00CB}" type="presOf" srcId="{2E4AEFE2-0031-4911-B152-8D9FA1F8A30D}" destId="{968262AD-FA9F-4062-A3E0-C9EEE9E05D90}" srcOrd="0" destOrd="0" presId="urn:microsoft.com/office/officeart/2005/8/layout/vList2"/>
    <dgm:cxn modelId="{AAE7EF76-BE68-4E46-AC25-B857505FBD00}" type="presParOf" srcId="{338E8904-1049-4C1B-A283-739B537C71A3}" destId="{70248780-E10E-472A-A440-E41A0AC09E8B}" srcOrd="0" destOrd="0" presId="urn:microsoft.com/office/officeart/2005/8/layout/vList2"/>
    <dgm:cxn modelId="{810E1D9F-96AD-429C-B553-CC9BA10C9060}" type="presParOf" srcId="{338E8904-1049-4C1B-A283-739B537C71A3}" destId="{ECCE3991-53B0-480B-90E0-CEBE995C0627}" srcOrd="1" destOrd="0" presId="urn:microsoft.com/office/officeart/2005/8/layout/vList2"/>
    <dgm:cxn modelId="{6744C4FF-2081-4C34-AB7F-D52816CD0F49}" type="presParOf" srcId="{338E8904-1049-4C1B-A283-739B537C71A3}" destId="{968262AD-FA9F-4062-A3E0-C9EEE9E05D90}" srcOrd="2" destOrd="0" presId="urn:microsoft.com/office/officeart/2005/8/layout/vList2"/>
    <dgm:cxn modelId="{C880BE15-599D-4865-A445-459684DBC249}" type="presParOf" srcId="{338E8904-1049-4C1B-A283-739B537C71A3}" destId="{CE1051B8-7BB0-4CFE-9D4F-2080D9B1C2D9}" srcOrd="3" destOrd="0" presId="urn:microsoft.com/office/officeart/2005/8/layout/vList2"/>
    <dgm:cxn modelId="{4BA8317C-567F-4B21-9571-FCF2432B9202}" type="presParOf" srcId="{338E8904-1049-4C1B-A283-739B537C71A3}" destId="{44F93FFF-9B8B-48E3-B7E5-711EB556D59A}" srcOrd="4" destOrd="0" presId="urn:microsoft.com/office/officeart/2005/8/layout/vList2"/>
    <dgm:cxn modelId="{B37A1378-761C-4EC5-B1C7-E75B82F769DA}" type="presParOf" srcId="{338E8904-1049-4C1B-A283-739B537C71A3}" destId="{059CE7B3-2A94-4664-9842-E1D59DC04B18}" srcOrd="5" destOrd="0" presId="urn:microsoft.com/office/officeart/2005/8/layout/vList2"/>
    <dgm:cxn modelId="{6FD12A20-FDF7-49A8-8106-9B1C774B6F5E}" type="presParOf" srcId="{338E8904-1049-4C1B-A283-739B537C71A3}" destId="{DDBC4619-4F73-4CC0-8112-99408608F1A1}" srcOrd="6" destOrd="0" presId="urn:microsoft.com/office/officeart/2005/8/layout/vList2"/>
    <dgm:cxn modelId="{00A48684-3A30-4F4E-9AEB-558F0054AF74}" type="presParOf" srcId="{338E8904-1049-4C1B-A283-739B537C71A3}" destId="{353E62D4-E169-4653-AA48-548E1C757D59}" srcOrd="7" destOrd="0" presId="urn:microsoft.com/office/officeart/2005/8/layout/vList2"/>
    <dgm:cxn modelId="{97D0E352-5103-41E9-868E-774163E349F3}" type="presParOf" srcId="{338E8904-1049-4C1B-A283-739B537C71A3}" destId="{5CD18069-0694-4D7E-943B-6D85DCFA75F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333796-A4CA-44E4-9808-91BCAE08723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133DAB4-EB21-4135-96B0-554476088CC8}">
      <dgm:prSet/>
      <dgm:spPr/>
      <dgm:t>
        <a:bodyPr/>
        <a:lstStyle/>
        <a:p>
          <a:r>
            <a:rPr lang="cs-CZ" dirty="0"/>
            <a:t>Onemocnění plic v důsledku hypersenzitivní (Th2 </a:t>
          </a:r>
          <a:r>
            <a:rPr lang="cs-CZ" dirty="0" err="1"/>
            <a:t>mediované</a:t>
          </a:r>
          <a:r>
            <a:rPr lang="cs-CZ" dirty="0"/>
            <a:t>) reakce na antigenní struktury </a:t>
          </a:r>
          <a:r>
            <a:rPr lang="cs-CZ" dirty="0" err="1"/>
            <a:t>aspergilus</a:t>
          </a:r>
          <a:r>
            <a:rPr lang="cs-CZ" dirty="0"/>
            <a:t> </a:t>
          </a:r>
          <a:r>
            <a:rPr lang="cs-CZ" dirty="0" err="1"/>
            <a:t>fumigatus</a:t>
          </a:r>
          <a:r>
            <a:rPr lang="cs-CZ" dirty="0"/>
            <a:t> po předchozí kolonizaci dýchacích cest touto vláknitou houbou</a:t>
          </a:r>
          <a:endParaRPr lang="en-US" dirty="0"/>
        </a:p>
      </dgm:t>
    </dgm:pt>
    <dgm:pt modelId="{4AFAF567-2D24-4407-8A4A-2B53B5F32B80}" type="parTrans" cxnId="{D33A13CE-B4DA-4A4B-A467-19DA7A03949D}">
      <dgm:prSet/>
      <dgm:spPr/>
      <dgm:t>
        <a:bodyPr/>
        <a:lstStyle/>
        <a:p>
          <a:endParaRPr lang="en-US"/>
        </a:p>
      </dgm:t>
    </dgm:pt>
    <dgm:pt modelId="{4B64BF29-BF57-4EF9-8AE5-1A84565D80F2}" type="sibTrans" cxnId="{D33A13CE-B4DA-4A4B-A467-19DA7A03949D}">
      <dgm:prSet/>
      <dgm:spPr/>
      <dgm:t>
        <a:bodyPr/>
        <a:lstStyle/>
        <a:p>
          <a:endParaRPr lang="en-US"/>
        </a:p>
      </dgm:t>
    </dgm:pt>
    <dgm:pt modelId="{886A3079-D1A8-4771-ABE0-C193D59B31D0}">
      <dgm:prSet/>
      <dgm:spPr/>
      <dgm:t>
        <a:bodyPr/>
        <a:lstStyle/>
        <a:p>
          <a:r>
            <a:rPr lang="cs-CZ"/>
            <a:t>Onemocnění u predisponovaných pacientů</a:t>
          </a:r>
          <a:endParaRPr lang="en-US"/>
        </a:p>
      </dgm:t>
    </dgm:pt>
    <dgm:pt modelId="{EA8032E1-9206-441E-AB86-20603AC248F1}" type="parTrans" cxnId="{68979E57-1DD2-4B08-A7C6-26A292898E51}">
      <dgm:prSet/>
      <dgm:spPr/>
      <dgm:t>
        <a:bodyPr/>
        <a:lstStyle/>
        <a:p>
          <a:endParaRPr lang="en-US"/>
        </a:p>
      </dgm:t>
    </dgm:pt>
    <dgm:pt modelId="{D7972E3A-D1DD-423E-A45C-FFE956F4EDF4}" type="sibTrans" cxnId="{68979E57-1DD2-4B08-A7C6-26A292898E51}">
      <dgm:prSet/>
      <dgm:spPr/>
      <dgm:t>
        <a:bodyPr/>
        <a:lstStyle/>
        <a:p>
          <a:endParaRPr lang="en-US"/>
        </a:p>
      </dgm:t>
    </dgm:pt>
    <dgm:pt modelId="{DC39547A-FC53-4EE0-9FE4-A5216178F14D}">
      <dgm:prSet/>
      <dgm:spPr/>
      <dgm:t>
        <a:bodyPr/>
        <a:lstStyle/>
        <a:p>
          <a:r>
            <a:rPr lang="cs-CZ"/>
            <a:t>Typické klinické, zobrazovací a lab. hodnoty</a:t>
          </a:r>
          <a:endParaRPr lang="en-US"/>
        </a:p>
      </dgm:t>
    </dgm:pt>
    <dgm:pt modelId="{233A2F19-BAC5-440F-9A99-15DC06578BF1}" type="parTrans" cxnId="{F7AA71F1-C452-49EF-9B92-B8B506FF7DDC}">
      <dgm:prSet/>
      <dgm:spPr/>
      <dgm:t>
        <a:bodyPr/>
        <a:lstStyle/>
        <a:p>
          <a:endParaRPr lang="en-US"/>
        </a:p>
      </dgm:t>
    </dgm:pt>
    <dgm:pt modelId="{0F8EE78C-8AB0-4198-91D7-6831D33BE7CB}" type="sibTrans" cxnId="{F7AA71F1-C452-49EF-9B92-B8B506FF7DDC}">
      <dgm:prSet/>
      <dgm:spPr/>
      <dgm:t>
        <a:bodyPr/>
        <a:lstStyle/>
        <a:p>
          <a:endParaRPr lang="en-US"/>
        </a:p>
      </dgm:t>
    </dgm:pt>
    <dgm:pt modelId="{9EFC1FE0-6D1E-4079-9D04-FEFA9884E985}" type="pres">
      <dgm:prSet presAssocID="{96333796-A4CA-44E4-9808-91BCAE087230}" presName="linear" presStyleCnt="0">
        <dgm:presLayoutVars>
          <dgm:animLvl val="lvl"/>
          <dgm:resizeHandles val="exact"/>
        </dgm:presLayoutVars>
      </dgm:prSet>
      <dgm:spPr/>
    </dgm:pt>
    <dgm:pt modelId="{C4665012-54B1-4FA3-A911-729E977CC9F4}" type="pres">
      <dgm:prSet presAssocID="{8133DAB4-EB21-4135-96B0-554476088CC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78FB4D-F85C-47B5-BDC2-41501A9D6FDB}" type="pres">
      <dgm:prSet presAssocID="{4B64BF29-BF57-4EF9-8AE5-1A84565D80F2}" presName="spacer" presStyleCnt="0"/>
      <dgm:spPr/>
    </dgm:pt>
    <dgm:pt modelId="{C83BB97A-5DEC-4937-95BC-7CF03EB21D01}" type="pres">
      <dgm:prSet presAssocID="{886A3079-D1A8-4771-ABE0-C193D59B31D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D1DE71-3F99-4799-8D3B-8D7462D2CA66}" type="pres">
      <dgm:prSet presAssocID="{D7972E3A-D1DD-423E-A45C-FFE956F4EDF4}" presName="spacer" presStyleCnt="0"/>
      <dgm:spPr/>
    </dgm:pt>
    <dgm:pt modelId="{7734F9AA-89AE-41E3-8750-E33FFC6463DA}" type="pres">
      <dgm:prSet presAssocID="{DC39547A-FC53-4EE0-9FE4-A5216178F1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C88BF2A-A3F1-48D9-A841-A5864751414B}" type="presOf" srcId="{96333796-A4CA-44E4-9808-91BCAE087230}" destId="{9EFC1FE0-6D1E-4079-9D04-FEFA9884E985}" srcOrd="0" destOrd="0" presId="urn:microsoft.com/office/officeart/2005/8/layout/vList2"/>
    <dgm:cxn modelId="{BCE08E6A-0C3F-4DF1-88EE-592C85E17E8D}" type="presOf" srcId="{886A3079-D1A8-4771-ABE0-C193D59B31D0}" destId="{C83BB97A-5DEC-4937-95BC-7CF03EB21D01}" srcOrd="0" destOrd="0" presId="urn:microsoft.com/office/officeart/2005/8/layout/vList2"/>
    <dgm:cxn modelId="{46933974-5334-4926-8702-EDE1A393F6D1}" type="presOf" srcId="{DC39547A-FC53-4EE0-9FE4-A5216178F14D}" destId="{7734F9AA-89AE-41E3-8750-E33FFC6463DA}" srcOrd="0" destOrd="0" presId="urn:microsoft.com/office/officeart/2005/8/layout/vList2"/>
    <dgm:cxn modelId="{68979E57-1DD2-4B08-A7C6-26A292898E51}" srcId="{96333796-A4CA-44E4-9808-91BCAE087230}" destId="{886A3079-D1A8-4771-ABE0-C193D59B31D0}" srcOrd="1" destOrd="0" parTransId="{EA8032E1-9206-441E-AB86-20603AC248F1}" sibTransId="{D7972E3A-D1DD-423E-A45C-FFE956F4EDF4}"/>
    <dgm:cxn modelId="{D33A13CE-B4DA-4A4B-A467-19DA7A03949D}" srcId="{96333796-A4CA-44E4-9808-91BCAE087230}" destId="{8133DAB4-EB21-4135-96B0-554476088CC8}" srcOrd="0" destOrd="0" parTransId="{4AFAF567-2D24-4407-8A4A-2B53B5F32B80}" sibTransId="{4B64BF29-BF57-4EF9-8AE5-1A84565D80F2}"/>
    <dgm:cxn modelId="{F7AA71F1-C452-49EF-9B92-B8B506FF7DDC}" srcId="{96333796-A4CA-44E4-9808-91BCAE087230}" destId="{DC39547A-FC53-4EE0-9FE4-A5216178F14D}" srcOrd="2" destOrd="0" parTransId="{233A2F19-BAC5-440F-9A99-15DC06578BF1}" sibTransId="{0F8EE78C-8AB0-4198-91D7-6831D33BE7CB}"/>
    <dgm:cxn modelId="{1F2944FA-5411-419E-B0D4-BF9120CEB4A0}" type="presOf" srcId="{8133DAB4-EB21-4135-96B0-554476088CC8}" destId="{C4665012-54B1-4FA3-A911-729E977CC9F4}" srcOrd="0" destOrd="0" presId="urn:microsoft.com/office/officeart/2005/8/layout/vList2"/>
    <dgm:cxn modelId="{9E298DC2-2B75-4585-BDCC-442D0DB4AC20}" type="presParOf" srcId="{9EFC1FE0-6D1E-4079-9D04-FEFA9884E985}" destId="{C4665012-54B1-4FA3-A911-729E977CC9F4}" srcOrd="0" destOrd="0" presId="urn:microsoft.com/office/officeart/2005/8/layout/vList2"/>
    <dgm:cxn modelId="{5FB6A0C7-C512-47E0-B3AB-6CE90D93C799}" type="presParOf" srcId="{9EFC1FE0-6D1E-4079-9D04-FEFA9884E985}" destId="{4078FB4D-F85C-47B5-BDC2-41501A9D6FDB}" srcOrd="1" destOrd="0" presId="urn:microsoft.com/office/officeart/2005/8/layout/vList2"/>
    <dgm:cxn modelId="{936E008C-C113-4853-B893-15C6F023DD62}" type="presParOf" srcId="{9EFC1FE0-6D1E-4079-9D04-FEFA9884E985}" destId="{C83BB97A-5DEC-4937-95BC-7CF03EB21D01}" srcOrd="2" destOrd="0" presId="urn:microsoft.com/office/officeart/2005/8/layout/vList2"/>
    <dgm:cxn modelId="{B8F393FF-ABBA-465C-947F-0D3D7687E181}" type="presParOf" srcId="{9EFC1FE0-6D1E-4079-9D04-FEFA9884E985}" destId="{F0D1DE71-3F99-4799-8D3B-8D7462D2CA66}" srcOrd="3" destOrd="0" presId="urn:microsoft.com/office/officeart/2005/8/layout/vList2"/>
    <dgm:cxn modelId="{5985B412-1E8F-45FA-AF4E-C6A5B6A3ED43}" type="presParOf" srcId="{9EFC1FE0-6D1E-4079-9D04-FEFA9884E985}" destId="{7734F9AA-89AE-41E3-8750-E33FFC6463D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5A2B8C-5FF8-4406-8783-F18091B1E84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4627AA0-2E2E-42F3-B173-BE64203E4FA2}">
      <dgm:prSet/>
      <dgm:spPr/>
      <dgm:t>
        <a:bodyPr/>
        <a:lstStyle/>
        <a:p>
          <a:r>
            <a:rPr lang="cs-CZ"/>
            <a:t>Asthma bronchiale</a:t>
          </a:r>
          <a:endParaRPr lang="en-US"/>
        </a:p>
      </dgm:t>
    </dgm:pt>
    <dgm:pt modelId="{BAA8B0C0-1595-49D5-A27A-3D843D20C792}" type="parTrans" cxnId="{CDD45FCA-8A09-454A-BB49-82DC69028C1D}">
      <dgm:prSet/>
      <dgm:spPr/>
      <dgm:t>
        <a:bodyPr/>
        <a:lstStyle/>
        <a:p>
          <a:endParaRPr lang="en-US"/>
        </a:p>
      </dgm:t>
    </dgm:pt>
    <dgm:pt modelId="{03AD5E68-3433-4ABB-8C01-38CD1BB58DDA}" type="sibTrans" cxnId="{CDD45FCA-8A09-454A-BB49-82DC69028C1D}">
      <dgm:prSet/>
      <dgm:spPr/>
      <dgm:t>
        <a:bodyPr/>
        <a:lstStyle/>
        <a:p>
          <a:endParaRPr lang="en-US"/>
        </a:p>
      </dgm:t>
    </dgm:pt>
    <dgm:pt modelId="{6613AD55-BF30-4214-A2DF-3E6FC3EF8227}">
      <dgm:prSet/>
      <dgm:spPr/>
      <dgm:t>
        <a:bodyPr/>
        <a:lstStyle/>
        <a:p>
          <a:r>
            <a:rPr lang="cs-CZ"/>
            <a:t>Cystická fibróza</a:t>
          </a:r>
          <a:endParaRPr lang="en-US"/>
        </a:p>
      </dgm:t>
    </dgm:pt>
    <dgm:pt modelId="{5A1ADBDD-AB49-4DFD-A70E-422C0F0750B7}" type="parTrans" cxnId="{2D774144-C2A2-496E-A2BD-91CE5D80B696}">
      <dgm:prSet/>
      <dgm:spPr/>
      <dgm:t>
        <a:bodyPr/>
        <a:lstStyle/>
        <a:p>
          <a:endParaRPr lang="en-US"/>
        </a:p>
      </dgm:t>
    </dgm:pt>
    <dgm:pt modelId="{72234A6A-C416-45DB-8D66-47229F10AC9E}" type="sibTrans" cxnId="{2D774144-C2A2-496E-A2BD-91CE5D80B696}">
      <dgm:prSet/>
      <dgm:spPr/>
      <dgm:t>
        <a:bodyPr/>
        <a:lstStyle/>
        <a:p>
          <a:endParaRPr lang="en-US"/>
        </a:p>
      </dgm:t>
    </dgm:pt>
    <dgm:pt modelId="{92F0B93F-F4FB-4F7A-A7E8-84E3886AA370}">
      <dgm:prSet/>
      <dgm:spPr/>
      <dgm:t>
        <a:bodyPr/>
        <a:lstStyle/>
        <a:p>
          <a:r>
            <a:rPr lang="cs-CZ"/>
            <a:t>Atopie</a:t>
          </a:r>
          <a:endParaRPr lang="en-US"/>
        </a:p>
      </dgm:t>
    </dgm:pt>
    <dgm:pt modelId="{EB5D49EF-6E1A-449F-96BE-34ADF4C40BB0}" type="parTrans" cxnId="{2252CA4F-3779-41EB-8665-B5655C2F1C47}">
      <dgm:prSet/>
      <dgm:spPr/>
      <dgm:t>
        <a:bodyPr/>
        <a:lstStyle/>
        <a:p>
          <a:endParaRPr lang="en-US"/>
        </a:p>
      </dgm:t>
    </dgm:pt>
    <dgm:pt modelId="{98B11EE3-5B71-460A-ABA7-928114C9DF61}" type="sibTrans" cxnId="{2252CA4F-3779-41EB-8665-B5655C2F1C47}">
      <dgm:prSet/>
      <dgm:spPr/>
      <dgm:t>
        <a:bodyPr/>
        <a:lstStyle/>
        <a:p>
          <a:endParaRPr lang="en-US"/>
        </a:p>
      </dgm:t>
    </dgm:pt>
    <dgm:pt modelId="{556C50D5-B82B-436A-85F3-47E352104B9C}">
      <dgm:prSet/>
      <dgm:spPr/>
      <dgm:t>
        <a:bodyPr/>
        <a:lstStyle/>
        <a:p>
          <a:r>
            <a:rPr lang="cs-CZ"/>
            <a:t>Genetická predispozice</a:t>
          </a:r>
          <a:endParaRPr lang="en-US"/>
        </a:p>
      </dgm:t>
    </dgm:pt>
    <dgm:pt modelId="{6AAD928D-E13E-40BE-9B9E-5425CBC0A7CE}" type="parTrans" cxnId="{43893BE6-BBAC-4DCB-904B-8E33B627E05A}">
      <dgm:prSet/>
      <dgm:spPr/>
      <dgm:t>
        <a:bodyPr/>
        <a:lstStyle/>
        <a:p>
          <a:endParaRPr lang="en-US"/>
        </a:p>
      </dgm:t>
    </dgm:pt>
    <dgm:pt modelId="{E6585911-8EF0-40D8-B7D4-A5C698B25B90}" type="sibTrans" cxnId="{43893BE6-BBAC-4DCB-904B-8E33B627E05A}">
      <dgm:prSet/>
      <dgm:spPr/>
      <dgm:t>
        <a:bodyPr/>
        <a:lstStyle/>
        <a:p>
          <a:endParaRPr lang="en-US"/>
        </a:p>
      </dgm:t>
    </dgm:pt>
    <dgm:pt modelId="{668DB8B5-D690-45F3-A594-36FAA4C6067F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</a:rPr>
            <a:t>HLA-DR</a:t>
          </a:r>
          <a:r>
            <a:rPr lang="cs-CZ" b="0" i="0" dirty="0">
              <a:solidFill>
                <a:schemeClr val="bg1"/>
              </a:solidFill>
            </a:rPr>
            <a:t>,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cs-CZ" b="0" i="0" dirty="0">
              <a:solidFill>
                <a:schemeClr val="bg1"/>
              </a:solidFill>
            </a:rPr>
            <a:t>HLA-</a:t>
          </a:r>
          <a:r>
            <a:rPr lang="en-US" b="0" i="0" dirty="0">
              <a:solidFill>
                <a:schemeClr val="bg1"/>
              </a:solidFill>
            </a:rPr>
            <a:t>DR2, </a:t>
          </a:r>
          <a:r>
            <a:rPr lang="cs-CZ" b="0" i="0" dirty="0">
              <a:solidFill>
                <a:schemeClr val="bg1"/>
              </a:solidFill>
            </a:rPr>
            <a:t>HLA-</a:t>
          </a:r>
          <a:r>
            <a:rPr lang="en-US" b="0" i="0" dirty="0">
              <a:solidFill>
                <a:schemeClr val="bg1"/>
              </a:solidFill>
            </a:rPr>
            <a:t>DR5, </a:t>
          </a:r>
          <a:r>
            <a:rPr lang="cs-CZ" b="0" i="0" dirty="0">
              <a:solidFill>
                <a:schemeClr val="bg1"/>
              </a:solidFill>
            </a:rPr>
            <a:t>(</a:t>
          </a:r>
          <a:r>
            <a:rPr lang="en-US" b="0" i="0" dirty="0">
              <a:solidFill>
                <a:schemeClr val="bg1"/>
              </a:solidFill>
            </a:rPr>
            <a:t>DR4</a:t>
          </a:r>
          <a:r>
            <a:rPr lang="cs-CZ" b="0" i="0" dirty="0">
              <a:solidFill>
                <a:schemeClr val="bg1"/>
              </a:solidFill>
            </a:rPr>
            <a:t>,</a:t>
          </a:r>
          <a:r>
            <a:rPr lang="en-US" b="0" i="0" dirty="0">
              <a:solidFill>
                <a:schemeClr val="bg1"/>
              </a:solidFill>
            </a:rPr>
            <a:t> DR7</a:t>
          </a:r>
          <a:r>
            <a:rPr lang="cs-CZ" b="0" i="0" dirty="0">
              <a:solidFill>
                <a:schemeClr val="bg1"/>
              </a:solidFill>
            </a:rPr>
            <a:t>)</a:t>
          </a:r>
          <a:endParaRPr lang="en-US" dirty="0">
            <a:solidFill>
              <a:schemeClr val="bg1"/>
            </a:solidFill>
          </a:endParaRPr>
        </a:p>
      </dgm:t>
    </dgm:pt>
    <dgm:pt modelId="{8DCA0FE1-79E8-4270-9185-90B060035F35}" type="parTrans" cxnId="{2173F3E8-3745-427A-89D0-24CD70C7D53C}">
      <dgm:prSet/>
      <dgm:spPr/>
      <dgm:t>
        <a:bodyPr/>
        <a:lstStyle/>
        <a:p>
          <a:endParaRPr lang="en-US"/>
        </a:p>
      </dgm:t>
    </dgm:pt>
    <dgm:pt modelId="{61BE8A87-BB06-4071-A246-B770D38C28A6}" type="sibTrans" cxnId="{2173F3E8-3745-427A-89D0-24CD70C7D53C}">
      <dgm:prSet/>
      <dgm:spPr/>
      <dgm:t>
        <a:bodyPr/>
        <a:lstStyle/>
        <a:p>
          <a:endParaRPr lang="en-US"/>
        </a:p>
      </dgm:t>
    </dgm:pt>
    <dgm:pt modelId="{694AE3FF-F788-4DC3-9675-2003A83C0021}" type="pres">
      <dgm:prSet presAssocID="{265A2B8C-5FF8-4406-8783-F18091B1E849}" presName="linear" presStyleCnt="0">
        <dgm:presLayoutVars>
          <dgm:animLvl val="lvl"/>
          <dgm:resizeHandles val="exact"/>
        </dgm:presLayoutVars>
      </dgm:prSet>
      <dgm:spPr/>
    </dgm:pt>
    <dgm:pt modelId="{B49D712F-73EB-482D-8590-1BC8262D62BE}" type="pres">
      <dgm:prSet presAssocID="{14627AA0-2E2E-42F3-B173-BE64203E4FA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5597706-B040-42B7-B4E8-ACE5176B4708}" type="pres">
      <dgm:prSet presAssocID="{03AD5E68-3433-4ABB-8C01-38CD1BB58DDA}" presName="spacer" presStyleCnt="0"/>
      <dgm:spPr/>
    </dgm:pt>
    <dgm:pt modelId="{4FA1180B-D7C1-48EB-AEF3-87376C86B314}" type="pres">
      <dgm:prSet presAssocID="{6613AD55-BF30-4214-A2DF-3E6FC3EF82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B15FD13-37B7-4E4B-B86E-785F86E76E35}" type="pres">
      <dgm:prSet presAssocID="{72234A6A-C416-45DB-8D66-47229F10AC9E}" presName="spacer" presStyleCnt="0"/>
      <dgm:spPr/>
    </dgm:pt>
    <dgm:pt modelId="{60EBB87D-DE87-4926-9D69-311F521F1195}" type="pres">
      <dgm:prSet presAssocID="{92F0B93F-F4FB-4F7A-A7E8-84E3886AA37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9DCDC62-52A7-4732-9CCF-08FDA92B7C80}" type="pres">
      <dgm:prSet presAssocID="{98B11EE3-5B71-460A-ABA7-928114C9DF61}" presName="spacer" presStyleCnt="0"/>
      <dgm:spPr/>
    </dgm:pt>
    <dgm:pt modelId="{791E5D02-47A2-486D-9730-4332F7CEE442}" type="pres">
      <dgm:prSet presAssocID="{556C50D5-B82B-436A-85F3-47E352104B9C}" presName="parentText" presStyleLbl="node1" presStyleIdx="3" presStyleCnt="4" custScaleY="158435" custLinFactNeighborX="9" custLinFactNeighborY="89348">
        <dgm:presLayoutVars>
          <dgm:chMax val="0"/>
          <dgm:bulletEnabled val="1"/>
        </dgm:presLayoutVars>
      </dgm:prSet>
      <dgm:spPr/>
    </dgm:pt>
    <dgm:pt modelId="{DC17A2E2-645B-4572-82A1-EBC2A1C8C308}" type="pres">
      <dgm:prSet presAssocID="{556C50D5-B82B-436A-85F3-47E352104B9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67CB0D-4583-46CE-A71A-A414EA4C351E}" type="presOf" srcId="{556C50D5-B82B-436A-85F3-47E352104B9C}" destId="{791E5D02-47A2-486D-9730-4332F7CEE442}" srcOrd="0" destOrd="0" presId="urn:microsoft.com/office/officeart/2005/8/layout/vList2"/>
    <dgm:cxn modelId="{CCA25B18-842C-4190-87AB-049B710C8F0E}" type="presOf" srcId="{668DB8B5-D690-45F3-A594-36FAA4C6067F}" destId="{DC17A2E2-645B-4572-82A1-EBC2A1C8C308}" srcOrd="0" destOrd="0" presId="urn:microsoft.com/office/officeart/2005/8/layout/vList2"/>
    <dgm:cxn modelId="{DE6EA563-8730-4A23-B591-FC24C0DC8CA9}" type="presOf" srcId="{92F0B93F-F4FB-4F7A-A7E8-84E3886AA370}" destId="{60EBB87D-DE87-4926-9D69-311F521F1195}" srcOrd="0" destOrd="0" presId="urn:microsoft.com/office/officeart/2005/8/layout/vList2"/>
    <dgm:cxn modelId="{2D774144-C2A2-496E-A2BD-91CE5D80B696}" srcId="{265A2B8C-5FF8-4406-8783-F18091B1E849}" destId="{6613AD55-BF30-4214-A2DF-3E6FC3EF8227}" srcOrd="1" destOrd="0" parTransId="{5A1ADBDD-AB49-4DFD-A70E-422C0F0750B7}" sibTransId="{72234A6A-C416-45DB-8D66-47229F10AC9E}"/>
    <dgm:cxn modelId="{44220F48-D82D-4322-B085-BF76FAC7402C}" type="presOf" srcId="{6613AD55-BF30-4214-A2DF-3E6FC3EF8227}" destId="{4FA1180B-D7C1-48EB-AEF3-87376C86B314}" srcOrd="0" destOrd="0" presId="urn:microsoft.com/office/officeart/2005/8/layout/vList2"/>
    <dgm:cxn modelId="{2252CA4F-3779-41EB-8665-B5655C2F1C47}" srcId="{265A2B8C-5FF8-4406-8783-F18091B1E849}" destId="{92F0B93F-F4FB-4F7A-A7E8-84E3886AA370}" srcOrd="2" destOrd="0" parTransId="{EB5D49EF-6E1A-449F-96BE-34ADF4C40BB0}" sibTransId="{98B11EE3-5B71-460A-ABA7-928114C9DF61}"/>
    <dgm:cxn modelId="{6F8AC895-D0EA-4C08-8D15-9D9837E4F760}" type="presOf" srcId="{14627AA0-2E2E-42F3-B173-BE64203E4FA2}" destId="{B49D712F-73EB-482D-8590-1BC8262D62BE}" srcOrd="0" destOrd="0" presId="urn:microsoft.com/office/officeart/2005/8/layout/vList2"/>
    <dgm:cxn modelId="{4C17D098-E74F-4872-B49E-6C08CAA9B76E}" type="presOf" srcId="{265A2B8C-5FF8-4406-8783-F18091B1E849}" destId="{694AE3FF-F788-4DC3-9675-2003A83C0021}" srcOrd="0" destOrd="0" presId="urn:microsoft.com/office/officeart/2005/8/layout/vList2"/>
    <dgm:cxn modelId="{CDD45FCA-8A09-454A-BB49-82DC69028C1D}" srcId="{265A2B8C-5FF8-4406-8783-F18091B1E849}" destId="{14627AA0-2E2E-42F3-B173-BE64203E4FA2}" srcOrd="0" destOrd="0" parTransId="{BAA8B0C0-1595-49D5-A27A-3D843D20C792}" sibTransId="{03AD5E68-3433-4ABB-8C01-38CD1BB58DDA}"/>
    <dgm:cxn modelId="{43893BE6-BBAC-4DCB-904B-8E33B627E05A}" srcId="{265A2B8C-5FF8-4406-8783-F18091B1E849}" destId="{556C50D5-B82B-436A-85F3-47E352104B9C}" srcOrd="3" destOrd="0" parTransId="{6AAD928D-E13E-40BE-9B9E-5425CBC0A7CE}" sibTransId="{E6585911-8EF0-40D8-B7D4-A5C698B25B90}"/>
    <dgm:cxn modelId="{2173F3E8-3745-427A-89D0-24CD70C7D53C}" srcId="{556C50D5-B82B-436A-85F3-47E352104B9C}" destId="{668DB8B5-D690-45F3-A594-36FAA4C6067F}" srcOrd="0" destOrd="0" parTransId="{8DCA0FE1-79E8-4270-9185-90B060035F35}" sibTransId="{61BE8A87-BB06-4071-A246-B770D38C28A6}"/>
    <dgm:cxn modelId="{A2792989-FEC4-461F-9395-7E8006B11CE9}" type="presParOf" srcId="{694AE3FF-F788-4DC3-9675-2003A83C0021}" destId="{B49D712F-73EB-482D-8590-1BC8262D62BE}" srcOrd="0" destOrd="0" presId="urn:microsoft.com/office/officeart/2005/8/layout/vList2"/>
    <dgm:cxn modelId="{662ED6DD-959F-4654-8A8F-342996C71CE4}" type="presParOf" srcId="{694AE3FF-F788-4DC3-9675-2003A83C0021}" destId="{F5597706-B040-42B7-B4E8-ACE5176B4708}" srcOrd="1" destOrd="0" presId="urn:microsoft.com/office/officeart/2005/8/layout/vList2"/>
    <dgm:cxn modelId="{8C0DE7EF-EBE9-4AF9-AF2C-5EE7D8163ED9}" type="presParOf" srcId="{694AE3FF-F788-4DC3-9675-2003A83C0021}" destId="{4FA1180B-D7C1-48EB-AEF3-87376C86B314}" srcOrd="2" destOrd="0" presId="urn:microsoft.com/office/officeart/2005/8/layout/vList2"/>
    <dgm:cxn modelId="{427A0026-4DF4-434B-9722-F3F04FC60779}" type="presParOf" srcId="{694AE3FF-F788-4DC3-9675-2003A83C0021}" destId="{BB15FD13-37B7-4E4B-B86E-785F86E76E35}" srcOrd="3" destOrd="0" presId="urn:microsoft.com/office/officeart/2005/8/layout/vList2"/>
    <dgm:cxn modelId="{80DB89DA-62B2-4C30-8868-B2BD489FB98E}" type="presParOf" srcId="{694AE3FF-F788-4DC3-9675-2003A83C0021}" destId="{60EBB87D-DE87-4926-9D69-311F521F1195}" srcOrd="4" destOrd="0" presId="urn:microsoft.com/office/officeart/2005/8/layout/vList2"/>
    <dgm:cxn modelId="{3CA2B854-982E-42D0-920E-D677BA7E4263}" type="presParOf" srcId="{694AE3FF-F788-4DC3-9675-2003A83C0021}" destId="{19DCDC62-52A7-4732-9CCF-08FDA92B7C80}" srcOrd="5" destOrd="0" presId="urn:microsoft.com/office/officeart/2005/8/layout/vList2"/>
    <dgm:cxn modelId="{3E787730-6186-4225-B59D-5EC13642E2C8}" type="presParOf" srcId="{694AE3FF-F788-4DC3-9675-2003A83C0021}" destId="{791E5D02-47A2-486D-9730-4332F7CEE442}" srcOrd="6" destOrd="0" presId="urn:microsoft.com/office/officeart/2005/8/layout/vList2"/>
    <dgm:cxn modelId="{7F3C4FF0-D559-424B-BBE4-26600550D34D}" type="presParOf" srcId="{694AE3FF-F788-4DC3-9675-2003A83C0021}" destId="{DC17A2E2-645B-4572-82A1-EBC2A1C8C308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BAE5EE-447F-4E19-9335-C37B194FF24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01B5542-3391-4CBD-B864-01D93A5001CB}">
      <dgm:prSet/>
      <dgm:spPr/>
      <dgm:t>
        <a:bodyPr/>
        <a:lstStyle/>
        <a:p>
          <a:r>
            <a:rPr lang="cs-CZ"/>
            <a:t>Zhoršené symptomy – kašel, dušnost, pískoty, exacerbace</a:t>
          </a:r>
          <a:endParaRPr lang="en-US"/>
        </a:p>
      </dgm:t>
    </dgm:pt>
    <dgm:pt modelId="{029D599B-9743-4BB4-8CB5-D12CB9C7C55C}" type="parTrans" cxnId="{6E6BDE23-B4EE-4C90-AD8C-FD4F9700FA06}">
      <dgm:prSet/>
      <dgm:spPr/>
      <dgm:t>
        <a:bodyPr/>
        <a:lstStyle/>
        <a:p>
          <a:endParaRPr lang="en-US"/>
        </a:p>
      </dgm:t>
    </dgm:pt>
    <dgm:pt modelId="{B7B088EC-6F02-4833-826C-CB42F1FF058A}" type="sibTrans" cxnId="{6E6BDE23-B4EE-4C90-AD8C-FD4F9700FA06}">
      <dgm:prSet/>
      <dgm:spPr/>
      <dgm:t>
        <a:bodyPr/>
        <a:lstStyle/>
        <a:p>
          <a:endParaRPr lang="en-US"/>
        </a:p>
      </dgm:t>
    </dgm:pt>
    <dgm:pt modelId="{3D9D8240-9AC2-4A14-BB30-7FE1ABA3B9F3}">
      <dgm:prSet/>
      <dgm:spPr/>
      <dgm:t>
        <a:bodyPr/>
        <a:lstStyle/>
        <a:p>
          <a:r>
            <a:rPr lang="cs-CZ"/>
            <a:t>Expektorace hlenu tmavé barvy – hnědá, šeda, černá</a:t>
          </a:r>
          <a:endParaRPr lang="en-US"/>
        </a:p>
      </dgm:t>
    </dgm:pt>
    <dgm:pt modelId="{27A1AC58-D34E-4637-A9C1-A9F5517BA854}" type="parTrans" cxnId="{CCAFA433-9D4E-4CE8-8173-05C1F8D10D76}">
      <dgm:prSet/>
      <dgm:spPr/>
      <dgm:t>
        <a:bodyPr/>
        <a:lstStyle/>
        <a:p>
          <a:endParaRPr lang="en-US"/>
        </a:p>
      </dgm:t>
    </dgm:pt>
    <dgm:pt modelId="{474848C8-27CF-494E-A655-D3D493E7F94C}" type="sibTrans" cxnId="{CCAFA433-9D4E-4CE8-8173-05C1F8D10D76}">
      <dgm:prSet/>
      <dgm:spPr/>
      <dgm:t>
        <a:bodyPr/>
        <a:lstStyle/>
        <a:p>
          <a:endParaRPr lang="en-US"/>
        </a:p>
      </dgm:t>
    </dgm:pt>
    <dgm:pt modelId="{B5E78348-7DBF-4A35-AE7B-5A9DAB653073}">
      <dgm:prSet/>
      <dgm:spPr/>
      <dgm:t>
        <a:bodyPr/>
        <a:lstStyle/>
        <a:p>
          <a:r>
            <a:rPr lang="cs-CZ"/>
            <a:t>Hemoptýza</a:t>
          </a:r>
          <a:endParaRPr lang="en-US"/>
        </a:p>
      </dgm:t>
    </dgm:pt>
    <dgm:pt modelId="{73993BB3-06F1-467E-85DD-C63C2A4C910B}" type="parTrans" cxnId="{34E5EC2D-5487-47C0-866E-34D1225A669C}">
      <dgm:prSet/>
      <dgm:spPr/>
      <dgm:t>
        <a:bodyPr/>
        <a:lstStyle/>
        <a:p>
          <a:endParaRPr lang="en-US"/>
        </a:p>
      </dgm:t>
    </dgm:pt>
    <dgm:pt modelId="{7F703CC4-ED4F-4791-94B5-61CE43B8AD66}" type="sibTrans" cxnId="{34E5EC2D-5487-47C0-866E-34D1225A669C}">
      <dgm:prSet/>
      <dgm:spPr/>
      <dgm:t>
        <a:bodyPr/>
        <a:lstStyle/>
        <a:p>
          <a:endParaRPr lang="en-US"/>
        </a:p>
      </dgm:t>
    </dgm:pt>
    <dgm:pt modelId="{AB5415A9-0F51-44BA-AD4E-6DA92E068F44}">
      <dgm:prSet/>
      <dgm:spPr/>
      <dgm:t>
        <a:bodyPr/>
        <a:lstStyle/>
        <a:p>
          <a:r>
            <a:rPr lang="cs-CZ"/>
            <a:t>Expozice plísním v domácnosti, v práci, obtíže mimo pylovou sezónu</a:t>
          </a:r>
          <a:endParaRPr lang="en-US"/>
        </a:p>
      </dgm:t>
    </dgm:pt>
    <dgm:pt modelId="{BC8EF716-3FC2-435F-BD51-D22F695910E3}" type="parTrans" cxnId="{216EA777-EE63-4D3E-9491-EE317A0DF76E}">
      <dgm:prSet/>
      <dgm:spPr/>
      <dgm:t>
        <a:bodyPr/>
        <a:lstStyle/>
        <a:p>
          <a:endParaRPr lang="en-US"/>
        </a:p>
      </dgm:t>
    </dgm:pt>
    <dgm:pt modelId="{94FAD9AE-2082-4827-A67C-30270C4A80C7}" type="sibTrans" cxnId="{216EA777-EE63-4D3E-9491-EE317A0DF76E}">
      <dgm:prSet/>
      <dgm:spPr/>
      <dgm:t>
        <a:bodyPr/>
        <a:lstStyle/>
        <a:p>
          <a:endParaRPr lang="en-US"/>
        </a:p>
      </dgm:t>
    </dgm:pt>
    <dgm:pt modelId="{72602C6A-0517-45F4-8E5C-4F00870150E4}">
      <dgm:prSet/>
      <dgm:spPr/>
      <dgm:t>
        <a:bodyPr/>
        <a:lstStyle/>
        <a:p>
          <a:r>
            <a:rPr lang="cs-CZ"/>
            <a:t>Chronická sinusitida s hnisavým hlenem</a:t>
          </a:r>
          <a:endParaRPr lang="en-US"/>
        </a:p>
      </dgm:t>
    </dgm:pt>
    <dgm:pt modelId="{74C88009-1320-4955-851D-DE6B93A142DE}" type="parTrans" cxnId="{79758883-ACE0-4925-B2D5-210FF73CF68E}">
      <dgm:prSet/>
      <dgm:spPr/>
      <dgm:t>
        <a:bodyPr/>
        <a:lstStyle/>
        <a:p>
          <a:endParaRPr lang="en-US"/>
        </a:p>
      </dgm:t>
    </dgm:pt>
    <dgm:pt modelId="{D165A3BE-9DB4-47B1-B4C6-96479CABC67D}" type="sibTrans" cxnId="{79758883-ACE0-4925-B2D5-210FF73CF68E}">
      <dgm:prSet/>
      <dgm:spPr/>
      <dgm:t>
        <a:bodyPr/>
        <a:lstStyle/>
        <a:p>
          <a:endParaRPr lang="en-US"/>
        </a:p>
      </dgm:t>
    </dgm:pt>
    <dgm:pt modelId="{7B2C7846-CA8A-452A-959E-AB2D709DABC2}">
      <dgm:prSet/>
      <dgm:spPr/>
      <dgm:t>
        <a:bodyPr/>
        <a:lstStyle/>
        <a:p>
          <a:r>
            <a:rPr lang="cs-CZ"/>
            <a:t>Nespecifické obtíže -únava, hubnutí, subfebrílie, …</a:t>
          </a:r>
          <a:endParaRPr lang="en-US"/>
        </a:p>
      </dgm:t>
    </dgm:pt>
    <dgm:pt modelId="{D75C6C9C-83AF-4FA5-BF66-755A333136B4}" type="parTrans" cxnId="{3D947D20-8E84-4998-A995-DCF55B1B93CE}">
      <dgm:prSet/>
      <dgm:spPr/>
      <dgm:t>
        <a:bodyPr/>
        <a:lstStyle/>
        <a:p>
          <a:endParaRPr lang="en-US"/>
        </a:p>
      </dgm:t>
    </dgm:pt>
    <dgm:pt modelId="{B7FABA5B-A718-4050-9A74-BDF53CD653F4}" type="sibTrans" cxnId="{3D947D20-8E84-4998-A995-DCF55B1B93CE}">
      <dgm:prSet/>
      <dgm:spPr/>
      <dgm:t>
        <a:bodyPr/>
        <a:lstStyle/>
        <a:p>
          <a:endParaRPr lang="en-US"/>
        </a:p>
      </dgm:t>
    </dgm:pt>
    <dgm:pt modelId="{2A9978FA-03C6-4248-88DB-C149DD714499}" type="pres">
      <dgm:prSet presAssocID="{B5BAE5EE-447F-4E19-9335-C37B194FF24D}" presName="linear" presStyleCnt="0">
        <dgm:presLayoutVars>
          <dgm:animLvl val="lvl"/>
          <dgm:resizeHandles val="exact"/>
        </dgm:presLayoutVars>
      </dgm:prSet>
      <dgm:spPr/>
    </dgm:pt>
    <dgm:pt modelId="{74198838-B3EA-4F8F-9F33-0C43DF9C8FEF}" type="pres">
      <dgm:prSet presAssocID="{F01B5542-3391-4CBD-B864-01D93A5001C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233A437-2617-4145-A120-C62713B2166F}" type="pres">
      <dgm:prSet presAssocID="{B7B088EC-6F02-4833-826C-CB42F1FF058A}" presName="spacer" presStyleCnt="0"/>
      <dgm:spPr/>
    </dgm:pt>
    <dgm:pt modelId="{CB4FB20E-F87D-4D45-A240-2E4E2CAEF80A}" type="pres">
      <dgm:prSet presAssocID="{3D9D8240-9AC2-4A14-BB30-7FE1ABA3B9F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360BCD6-9849-48E8-A733-618AB3DAB814}" type="pres">
      <dgm:prSet presAssocID="{474848C8-27CF-494E-A655-D3D493E7F94C}" presName="spacer" presStyleCnt="0"/>
      <dgm:spPr/>
    </dgm:pt>
    <dgm:pt modelId="{62A6B88E-F352-471C-AFD1-2E87E7F024D6}" type="pres">
      <dgm:prSet presAssocID="{B5E78348-7DBF-4A35-AE7B-5A9DAB65307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046FDC3-56AE-462C-A653-6DD95865D467}" type="pres">
      <dgm:prSet presAssocID="{7F703CC4-ED4F-4791-94B5-61CE43B8AD66}" presName="spacer" presStyleCnt="0"/>
      <dgm:spPr/>
    </dgm:pt>
    <dgm:pt modelId="{B2182B76-2C64-4CFA-BAAB-8FABBD69AC3E}" type="pres">
      <dgm:prSet presAssocID="{AB5415A9-0F51-44BA-AD4E-6DA92E068F4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E4871F0-2EE6-4C69-991D-516E3A01EEBE}" type="pres">
      <dgm:prSet presAssocID="{94FAD9AE-2082-4827-A67C-30270C4A80C7}" presName="spacer" presStyleCnt="0"/>
      <dgm:spPr/>
    </dgm:pt>
    <dgm:pt modelId="{74A17336-53FF-4986-8A2E-8C8A773E56F8}" type="pres">
      <dgm:prSet presAssocID="{72602C6A-0517-45F4-8E5C-4F00870150E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0382615-ED09-45FE-8385-0F53C64D1B6B}" type="pres">
      <dgm:prSet presAssocID="{D165A3BE-9DB4-47B1-B4C6-96479CABC67D}" presName="spacer" presStyleCnt="0"/>
      <dgm:spPr/>
    </dgm:pt>
    <dgm:pt modelId="{DCB5E875-B8AB-4B50-91EB-99FE4AF3D7F7}" type="pres">
      <dgm:prSet presAssocID="{7B2C7846-CA8A-452A-959E-AB2D709DABC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D947D20-8E84-4998-A995-DCF55B1B93CE}" srcId="{B5BAE5EE-447F-4E19-9335-C37B194FF24D}" destId="{7B2C7846-CA8A-452A-959E-AB2D709DABC2}" srcOrd="5" destOrd="0" parTransId="{D75C6C9C-83AF-4FA5-BF66-755A333136B4}" sibTransId="{B7FABA5B-A718-4050-9A74-BDF53CD653F4}"/>
    <dgm:cxn modelId="{6E6BDE23-B4EE-4C90-AD8C-FD4F9700FA06}" srcId="{B5BAE5EE-447F-4E19-9335-C37B194FF24D}" destId="{F01B5542-3391-4CBD-B864-01D93A5001CB}" srcOrd="0" destOrd="0" parTransId="{029D599B-9743-4BB4-8CB5-D12CB9C7C55C}" sibTransId="{B7B088EC-6F02-4833-826C-CB42F1FF058A}"/>
    <dgm:cxn modelId="{34E5EC2D-5487-47C0-866E-34D1225A669C}" srcId="{B5BAE5EE-447F-4E19-9335-C37B194FF24D}" destId="{B5E78348-7DBF-4A35-AE7B-5A9DAB653073}" srcOrd="2" destOrd="0" parTransId="{73993BB3-06F1-467E-85DD-C63C2A4C910B}" sibTransId="{7F703CC4-ED4F-4791-94B5-61CE43B8AD66}"/>
    <dgm:cxn modelId="{CCAFA433-9D4E-4CE8-8173-05C1F8D10D76}" srcId="{B5BAE5EE-447F-4E19-9335-C37B194FF24D}" destId="{3D9D8240-9AC2-4A14-BB30-7FE1ABA3B9F3}" srcOrd="1" destOrd="0" parTransId="{27A1AC58-D34E-4637-A9C1-A9F5517BA854}" sibTransId="{474848C8-27CF-494E-A655-D3D493E7F94C}"/>
    <dgm:cxn modelId="{D15DCC5B-74C7-48E1-AAE2-FF46CA904192}" type="presOf" srcId="{72602C6A-0517-45F4-8E5C-4F00870150E4}" destId="{74A17336-53FF-4986-8A2E-8C8A773E56F8}" srcOrd="0" destOrd="0" presId="urn:microsoft.com/office/officeart/2005/8/layout/vList2"/>
    <dgm:cxn modelId="{9EB8AD45-7881-48FE-8884-3BFA15DB0039}" type="presOf" srcId="{7B2C7846-CA8A-452A-959E-AB2D709DABC2}" destId="{DCB5E875-B8AB-4B50-91EB-99FE4AF3D7F7}" srcOrd="0" destOrd="0" presId="urn:microsoft.com/office/officeart/2005/8/layout/vList2"/>
    <dgm:cxn modelId="{4C6B6974-2B3D-47BF-A295-968B5E1697B7}" type="presOf" srcId="{3D9D8240-9AC2-4A14-BB30-7FE1ABA3B9F3}" destId="{CB4FB20E-F87D-4D45-A240-2E4E2CAEF80A}" srcOrd="0" destOrd="0" presId="urn:microsoft.com/office/officeart/2005/8/layout/vList2"/>
    <dgm:cxn modelId="{216EA777-EE63-4D3E-9491-EE317A0DF76E}" srcId="{B5BAE5EE-447F-4E19-9335-C37B194FF24D}" destId="{AB5415A9-0F51-44BA-AD4E-6DA92E068F44}" srcOrd="3" destOrd="0" parTransId="{BC8EF716-3FC2-435F-BD51-D22F695910E3}" sibTransId="{94FAD9AE-2082-4827-A67C-30270C4A80C7}"/>
    <dgm:cxn modelId="{DC3DA67F-E103-4712-8AC3-FBDBB5424515}" type="presOf" srcId="{B5E78348-7DBF-4A35-AE7B-5A9DAB653073}" destId="{62A6B88E-F352-471C-AFD1-2E87E7F024D6}" srcOrd="0" destOrd="0" presId="urn:microsoft.com/office/officeart/2005/8/layout/vList2"/>
    <dgm:cxn modelId="{1C5B9A81-F071-4978-8DB0-AB0698F23F40}" type="presOf" srcId="{B5BAE5EE-447F-4E19-9335-C37B194FF24D}" destId="{2A9978FA-03C6-4248-88DB-C149DD714499}" srcOrd="0" destOrd="0" presId="urn:microsoft.com/office/officeart/2005/8/layout/vList2"/>
    <dgm:cxn modelId="{79758883-ACE0-4925-B2D5-210FF73CF68E}" srcId="{B5BAE5EE-447F-4E19-9335-C37B194FF24D}" destId="{72602C6A-0517-45F4-8E5C-4F00870150E4}" srcOrd="4" destOrd="0" parTransId="{74C88009-1320-4955-851D-DE6B93A142DE}" sibTransId="{D165A3BE-9DB4-47B1-B4C6-96479CABC67D}"/>
    <dgm:cxn modelId="{1FE9E2D6-09DC-40C5-83B2-B7B5132DAEDB}" type="presOf" srcId="{AB5415A9-0F51-44BA-AD4E-6DA92E068F44}" destId="{B2182B76-2C64-4CFA-BAAB-8FABBD69AC3E}" srcOrd="0" destOrd="0" presId="urn:microsoft.com/office/officeart/2005/8/layout/vList2"/>
    <dgm:cxn modelId="{78CA72E6-26CC-4A4D-A4C6-54A80A3D29DE}" type="presOf" srcId="{F01B5542-3391-4CBD-B864-01D93A5001CB}" destId="{74198838-B3EA-4F8F-9F33-0C43DF9C8FEF}" srcOrd="0" destOrd="0" presId="urn:microsoft.com/office/officeart/2005/8/layout/vList2"/>
    <dgm:cxn modelId="{8A3B44F6-8AE2-4F45-95F0-48D37353CA73}" type="presParOf" srcId="{2A9978FA-03C6-4248-88DB-C149DD714499}" destId="{74198838-B3EA-4F8F-9F33-0C43DF9C8FEF}" srcOrd="0" destOrd="0" presId="urn:microsoft.com/office/officeart/2005/8/layout/vList2"/>
    <dgm:cxn modelId="{4D5B8339-33CD-4152-857F-FB5DF4917985}" type="presParOf" srcId="{2A9978FA-03C6-4248-88DB-C149DD714499}" destId="{E233A437-2617-4145-A120-C62713B2166F}" srcOrd="1" destOrd="0" presId="urn:microsoft.com/office/officeart/2005/8/layout/vList2"/>
    <dgm:cxn modelId="{BB5C4CC3-75D1-41C4-9EF7-684E2F53A2CF}" type="presParOf" srcId="{2A9978FA-03C6-4248-88DB-C149DD714499}" destId="{CB4FB20E-F87D-4D45-A240-2E4E2CAEF80A}" srcOrd="2" destOrd="0" presId="urn:microsoft.com/office/officeart/2005/8/layout/vList2"/>
    <dgm:cxn modelId="{85BE8E41-7209-4ACC-B39A-8CB3738C0C80}" type="presParOf" srcId="{2A9978FA-03C6-4248-88DB-C149DD714499}" destId="{8360BCD6-9849-48E8-A733-618AB3DAB814}" srcOrd="3" destOrd="0" presId="urn:microsoft.com/office/officeart/2005/8/layout/vList2"/>
    <dgm:cxn modelId="{2A68637D-403F-4B41-9968-B7825A813BCE}" type="presParOf" srcId="{2A9978FA-03C6-4248-88DB-C149DD714499}" destId="{62A6B88E-F352-471C-AFD1-2E87E7F024D6}" srcOrd="4" destOrd="0" presId="urn:microsoft.com/office/officeart/2005/8/layout/vList2"/>
    <dgm:cxn modelId="{8AAA0688-889F-4267-BA2E-EC7F1FA0DD02}" type="presParOf" srcId="{2A9978FA-03C6-4248-88DB-C149DD714499}" destId="{7046FDC3-56AE-462C-A653-6DD95865D467}" srcOrd="5" destOrd="0" presId="urn:microsoft.com/office/officeart/2005/8/layout/vList2"/>
    <dgm:cxn modelId="{389C34E5-B8A8-4403-8F99-4FC2A118B4F0}" type="presParOf" srcId="{2A9978FA-03C6-4248-88DB-C149DD714499}" destId="{B2182B76-2C64-4CFA-BAAB-8FABBD69AC3E}" srcOrd="6" destOrd="0" presId="urn:microsoft.com/office/officeart/2005/8/layout/vList2"/>
    <dgm:cxn modelId="{11E8D9D4-F21D-42E6-9201-BD9FB31B114E}" type="presParOf" srcId="{2A9978FA-03C6-4248-88DB-C149DD714499}" destId="{9E4871F0-2EE6-4C69-991D-516E3A01EEBE}" srcOrd="7" destOrd="0" presId="urn:microsoft.com/office/officeart/2005/8/layout/vList2"/>
    <dgm:cxn modelId="{94239938-5FE7-4F93-A591-847774AFB3EE}" type="presParOf" srcId="{2A9978FA-03C6-4248-88DB-C149DD714499}" destId="{74A17336-53FF-4986-8A2E-8C8A773E56F8}" srcOrd="8" destOrd="0" presId="urn:microsoft.com/office/officeart/2005/8/layout/vList2"/>
    <dgm:cxn modelId="{40E6B4BC-8ACA-4CD0-813E-B8C29D3CDAAA}" type="presParOf" srcId="{2A9978FA-03C6-4248-88DB-C149DD714499}" destId="{C0382615-ED09-45FE-8385-0F53C64D1B6B}" srcOrd="9" destOrd="0" presId="urn:microsoft.com/office/officeart/2005/8/layout/vList2"/>
    <dgm:cxn modelId="{650038DC-E0AB-4D62-8105-815F6B087DE2}" type="presParOf" srcId="{2A9978FA-03C6-4248-88DB-C149DD714499}" destId="{DCB5E875-B8AB-4B50-91EB-99FE4AF3D7F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412D13-44C2-4DAF-81B3-2CBF361E4E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3C58BAD-98BA-451A-A62E-6FBBCE4D3367}">
      <dgm:prSet/>
      <dgm:spPr/>
      <dgm:t>
        <a:bodyPr/>
        <a:lstStyle/>
        <a:p>
          <a:r>
            <a:rPr lang="cs-CZ"/>
            <a:t>RTG plic – peribronchiální infiltráty, bronchiektazie</a:t>
          </a:r>
          <a:endParaRPr lang="en-US"/>
        </a:p>
      </dgm:t>
    </dgm:pt>
    <dgm:pt modelId="{BF18D516-2B36-473E-A365-637C4025D65C}" type="parTrans" cxnId="{38375A1B-F7BF-4AD3-B133-D131634ED55B}">
      <dgm:prSet/>
      <dgm:spPr/>
      <dgm:t>
        <a:bodyPr/>
        <a:lstStyle/>
        <a:p>
          <a:endParaRPr lang="en-US"/>
        </a:p>
      </dgm:t>
    </dgm:pt>
    <dgm:pt modelId="{2ECD9FF9-9FAA-4D64-8A79-106BB16BD0EB}" type="sibTrans" cxnId="{38375A1B-F7BF-4AD3-B133-D131634ED55B}">
      <dgm:prSet/>
      <dgm:spPr/>
      <dgm:t>
        <a:bodyPr/>
        <a:lstStyle/>
        <a:p>
          <a:endParaRPr lang="en-US"/>
        </a:p>
      </dgm:t>
    </dgm:pt>
    <dgm:pt modelId="{207F21E7-202F-4C33-BFC5-9841DA26018A}">
      <dgm:prSet/>
      <dgm:spPr/>
      <dgm:t>
        <a:bodyPr/>
        <a:lstStyle/>
        <a:p>
          <a:r>
            <a:rPr lang="cs-CZ"/>
            <a:t>HRCT  - infitrace, bronchiektazie, hlenové zátky, centrilobulární noduly, tree-in-bud</a:t>
          </a:r>
          <a:endParaRPr lang="en-US"/>
        </a:p>
      </dgm:t>
    </dgm:pt>
    <dgm:pt modelId="{FA513072-1D08-4A77-B3EF-6EDC6FF9CAD2}" type="parTrans" cxnId="{54823510-063F-4FEC-92BB-695E560FAA86}">
      <dgm:prSet/>
      <dgm:spPr/>
      <dgm:t>
        <a:bodyPr/>
        <a:lstStyle/>
        <a:p>
          <a:endParaRPr lang="en-US"/>
        </a:p>
      </dgm:t>
    </dgm:pt>
    <dgm:pt modelId="{B5805ECD-C11F-4D01-8C66-45B818A3D741}" type="sibTrans" cxnId="{54823510-063F-4FEC-92BB-695E560FAA86}">
      <dgm:prSet/>
      <dgm:spPr/>
      <dgm:t>
        <a:bodyPr/>
        <a:lstStyle/>
        <a:p>
          <a:endParaRPr lang="en-US"/>
        </a:p>
      </dgm:t>
    </dgm:pt>
    <dgm:pt modelId="{07DA8B64-F47C-45FE-98FA-BAC523F38024}">
      <dgm:prSet/>
      <dgm:spPr/>
      <dgm:t>
        <a:bodyPr/>
        <a:lstStyle/>
        <a:p>
          <a:r>
            <a:rPr lang="cs-CZ"/>
            <a:t>Bronchoskopie s BAL, biopsie – eozinililie, kultivace, antigen</a:t>
          </a:r>
          <a:endParaRPr lang="en-US"/>
        </a:p>
      </dgm:t>
    </dgm:pt>
    <dgm:pt modelId="{A71837DC-AC89-4A14-8EDC-436F053D24BA}" type="parTrans" cxnId="{A0AC291D-C2DC-4DD3-AED4-68660B08149D}">
      <dgm:prSet/>
      <dgm:spPr/>
      <dgm:t>
        <a:bodyPr/>
        <a:lstStyle/>
        <a:p>
          <a:endParaRPr lang="en-US"/>
        </a:p>
      </dgm:t>
    </dgm:pt>
    <dgm:pt modelId="{67DF3F47-C7E6-4185-B999-18360E06813D}" type="sibTrans" cxnId="{A0AC291D-C2DC-4DD3-AED4-68660B08149D}">
      <dgm:prSet/>
      <dgm:spPr/>
      <dgm:t>
        <a:bodyPr/>
        <a:lstStyle/>
        <a:p>
          <a:endParaRPr lang="en-US"/>
        </a:p>
      </dgm:t>
    </dgm:pt>
    <dgm:pt modelId="{31E41DF8-CA12-4649-B2E0-755BBB8B156C}">
      <dgm:prSet/>
      <dgm:spPr/>
      <dgm:t>
        <a:bodyPr/>
        <a:lstStyle/>
        <a:p>
          <a:r>
            <a:rPr lang="cs-CZ"/>
            <a:t>Vyšetření sputa</a:t>
          </a:r>
          <a:endParaRPr lang="en-US"/>
        </a:p>
      </dgm:t>
    </dgm:pt>
    <dgm:pt modelId="{1AE346A6-7134-4566-8B15-628619014C71}" type="parTrans" cxnId="{E1A10CF5-3F69-4FD5-BD4D-EA6B9A59073A}">
      <dgm:prSet/>
      <dgm:spPr/>
      <dgm:t>
        <a:bodyPr/>
        <a:lstStyle/>
        <a:p>
          <a:endParaRPr lang="en-US"/>
        </a:p>
      </dgm:t>
    </dgm:pt>
    <dgm:pt modelId="{DE84575D-5550-4EDB-BF76-F1F2E3D4BE4B}" type="sibTrans" cxnId="{E1A10CF5-3F69-4FD5-BD4D-EA6B9A59073A}">
      <dgm:prSet/>
      <dgm:spPr/>
      <dgm:t>
        <a:bodyPr/>
        <a:lstStyle/>
        <a:p>
          <a:endParaRPr lang="en-US"/>
        </a:p>
      </dgm:t>
    </dgm:pt>
    <dgm:pt modelId="{E3EB1359-4262-47C7-8D01-ABCC9761E16E}">
      <dgm:prSet/>
      <dgm:spPr/>
      <dgm:t>
        <a:bodyPr/>
        <a:lstStyle/>
        <a:p>
          <a:r>
            <a:rPr lang="cs-CZ"/>
            <a:t>Funkční vyšetření plic, bronchodilalatční test - obstrukce</a:t>
          </a:r>
          <a:endParaRPr lang="en-US"/>
        </a:p>
      </dgm:t>
    </dgm:pt>
    <dgm:pt modelId="{1B509D3F-05F9-4913-8CA0-01CAA681DF19}" type="parTrans" cxnId="{4E21FE30-3D7C-4C56-98C2-DE3F093AF7D8}">
      <dgm:prSet/>
      <dgm:spPr/>
      <dgm:t>
        <a:bodyPr/>
        <a:lstStyle/>
        <a:p>
          <a:endParaRPr lang="en-US"/>
        </a:p>
      </dgm:t>
    </dgm:pt>
    <dgm:pt modelId="{E6A81095-8154-4FAF-B4EF-12CE8F784149}" type="sibTrans" cxnId="{4E21FE30-3D7C-4C56-98C2-DE3F093AF7D8}">
      <dgm:prSet/>
      <dgm:spPr/>
      <dgm:t>
        <a:bodyPr/>
        <a:lstStyle/>
        <a:p>
          <a:endParaRPr lang="en-US"/>
        </a:p>
      </dgm:t>
    </dgm:pt>
    <dgm:pt modelId="{9A8A856D-B80C-441A-BA1B-8A8A44EF964E}" type="pres">
      <dgm:prSet presAssocID="{84412D13-44C2-4DAF-81B3-2CBF361E4E7C}" presName="linear" presStyleCnt="0">
        <dgm:presLayoutVars>
          <dgm:animLvl val="lvl"/>
          <dgm:resizeHandles val="exact"/>
        </dgm:presLayoutVars>
      </dgm:prSet>
      <dgm:spPr/>
    </dgm:pt>
    <dgm:pt modelId="{5084333D-C152-44A8-B0AF-D67C5E385E78}" type="pres">
      <dgm:prSet presAssocID="{23C58BAD-98BA-451A-A62E-6FBBCE4D336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0F5F105-F6B3-4319-85DA-CB74BE842CA2}" type="pres">
      <dgm:prSet presAssocID="{2ECD9FF9-9FAA-4D64-8A79-106BB16BD0EB}" presName="spacer" presStyleCnt="0"/>
      <dgm:spPr/>
    </dgm:pt>
    <dgm:pt modelId="{4A25F79C-CDC2-449D-A55F-FBBB84B1B74E}" type="pres">
      <dgm:prSet presAssocID="{207F21E7-202F-4C33-BFC5-9841DA26018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3457565-9804-4339-BDC9-1831DE4A7FA7}" type="pres">
      <dgm:prSet presAssocID="{B5805ECD-C11F-4D01-8C66-45B818A3D741}" presName="spacer" presStyleCnt="0"/>
      <dgm:spPr/>
    </dgm:pt>
    <dgm:pt modelId="{E008F103-201C-4A0C-B713-D18D94FA43E2}" type="pres">
      <dgm:prSet presAssocID="{07DA8B64-F47C-45FE-98FA-BAC523F380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F89B7D-64B1-428F-B4C3-4B3360D13316}" type="pres">
      <dgm:prSet presAssocID="{67DF3F47-C7E6-4185-B999-18360E06813D}" presName="spacer" presStyleCnt="0"/>
      <dgm:spPr/>
    </dgm:pt>
    <dgm:pt modelId="{D0C8A7F3-AF60-4004-9C9D-25A539683707}" type="pres">
      <dgm:prSet presAssocID="{31E41DF8-CA12-4649-B2E0-755BBB8B156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6C1FB4-ED4A-4847-99FA-865E6FE0A479}" type="pres">
      <dgm:prSet presAssocID="{DE84575D-5550-4EDB-BF76-F1F2E3D4BE4B}" presName="spacer" presStyleCnt="0"/>
      <dgm:spPr/>
    </dgm:pt>
    <dgm:pt modelId="{71AD795B-870C-4A36-AFEF-23AF166FBE29}" type="pres">
      <dgm:prSet presAssocID="{E3EB1359-4262-47C7-8D01-ABCC9761E16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4823510-063F-4FEC-92BB-695E560FAA86}" srcId="{84412D13-44C2-4DAF-81B3-2CBF361E4E7C}" destId="{207F21E7-202F-4C33-BFC5-9841DA26018A}" srcOrd="1" destOrd="0" parTransId="{FA513072-1D08-4A77-B3EF-6EDC6FF9CAD2}" sibTransId="{B5805ECD-C11F-4D01-8C66-45B818A3D741}"/>
    <dgm:cxn modelId="{38375A1B-F7BF-4AD3-B133-D131634ED55B}" srcId="{84412D13-44C2-4DAF-81B3-2CBF361E4E7C}" destId="{23C58BAD-98BA-451A-A62E-6FBBCE4D3367}" srcOrd="0" destOrd="0" parTransId="{BF18D516-2B36-473E-A365-637C4025D65C}" sibTransId="{2ECD9FF9-9FAA-4D64-8A79-106BB16BD0EB}"/>
    <dgm:cxn modelId="{A0AC291D-C2DC-4DD3-AED4-68660B08149D}" srcId="{84412D13-44C2-4DAF-81B3-2CBF361E4E7C}" destId="{07DA8B64-F47C-45FE-98FA-BAC523F38024}" srcOrd="2" destOrd="0" parTransId="{A71837DC-AC89-4A14-8EDC-436F053D24BA}" sibTransId="{67DF3F47-C7E6-4185-B999-18360E06813D}"/>
    <dgm:cxn modelId="{4E21FE30-3D7C-4C56-98C2-DE3F093AF7D8}" srcId="{84412D13-44C2-4DAF-81B3-2CBF361E4E7C}" destId="{E3EB1359-4262-47C7-8D01-ABCC9761E16E}" srcOrd="4" destOrd="0" parTransId="{1B509D3F-05F9-4913-8CA0-01CAA681DF19}" sibTransId="{E6A81095-8154-4FAF-B4EF-12CE8F784149}"/>
    <dgm:cxn modelId="{4B333E60-4DB9-4675-BA93-F48BFB3D7FC1}" type="presOf" srcId="{23C58BAD-98BA-451A-A62E-6FBBCE4D3367}" destId="{5084333D-C152-44A8-B0AF-D67C5E385E78}" srcOrd="0" destOrd="0" presId="urn:microsoft.com/office/officeart/2005/8/layout/vList2"/>
    <dgm:cxn modelId="{97B5254E-F78F-4C60-B005-8F5474665FE9}" type="presOf" srcId="{07DA8B64-F47C-45FE-98FA-BAC523F38024}" destId="{E008F103-201C-4A0C-B713-D18D94FA43E2}" srcOrd="0" destOrd="0" presId="urn:microsoft.com/office/officeart/2005/8/layout/vList2"/>
    <dgm:cxn modelId="{A3AB388A-6BD5-4ADD-AA1C-1F44F23CEBDE}" type="presOf" srcId="{207F21E7-202F-4C33-BFC5-9841DA26018A}" destId="{4A25F79C-CDC2-449D-A55F-FBBB84B1B74E}" srcOrd="0" destOrd="0" presId="urn:microsoft.com/office/officeart/2005/8/layout/vList2"/>
    <dgm:cxn modelId="{F14D2BA0-4A48-4132-97CC-95C6065333DE}" type="presOf" srcId="{31E41DF8-CA12-4649-B2E0-755BBB8B156C}" destId="{D0C8A7F3-AF60-4004-9C9D-25A539683707}" srcOrd="0" destOrd="0" presId="urn:microsoft.com/office/officeart/2005/8/layout/vList2"/>
    <dgm:cxn modelId="{C58FFACE-D194-4A71-96CD-355FCC96396F}" type="presOf" srcId="{E3EB1359-4262-47C7-8D01-ABCC9761E16E}" destId="{71AD795B-870C-4A36-AFEF-23AF166FBE29}" srcOrd="0" destOrd="0" presId="urn:microsoft.com/office/officeart/2005/8/layout/vList2"/>
    <dgm:cxn modelId="{EBEE2FD4-93C8-4863-B5C8-5D699FAB97BD}" type="presOf" srcId="{84412D13-44C2-4DAF-81B3-2CBF361E4E7C}" destId="{9A8A856D-B80C-441A-BA1B-8A8A44EF964E}" srcOrd="0" destOrd="0" presId="urn:microsoft.com/office/officeart/2005/8/layout/vList2"/>
    <dgm:cxn modelId="{E1A10CF5-3F69-4FD5-BD4D-EA6B9A59073A}" srcId="{84412D13-44C2-4DAF-81B3-2CBF361E4E7C}" destId="{31E41DF8-CA12-4649-B2E0-755BBB8B156C}" srcOrd="3" destOrd="0" parTransId="{1AE346A6-7134-4566-8B15-628619014C71}" sibTransId="{DE84575D-5550-4EDB-BF76-F1F2E3D4BE4B}"/>
    <dgm:cxn modelId="{CE08E233-FD8A-400C-80C2-1559B89EA5AF}" type="presParOf" srcId="{9A8A856D-B80C-441A-BA1B-8A8A44EF964E}" destId="{5084333D-C152-44A8-B0AF-D67C5E385E78}" srcOrd="0" destOrd="0" presId="urn:microsoft.com/office/officeart/2005/8/layout/vList2"/>
    <dgm:cxn modelId="{4690997F-F27F-4052-BEA0-F8DBAB3E556A}" type="presParOf" srcId="{9A8A856D-B80C-441A-BA1B-8A8A44EF964E}" destId="{B0F5F105-F6B3-4319-85DA-CB74BE842CA2}" srcOrd="1" destOrd="0" presId="urn:microsoft.com/office/officeart/2005/8/layout/vList2"/>
    <dgm:cxn modelId="{42A43278-C848-4A61-8D43-0D434E73A86A}" type="presParOf" srcId="{9A8A856D-B80C-441A-BA1B-8A8A44EF964E}" destId="{4A25F79C-CDC2-449D-A55F-FBBB84B1B74E}" srcOrd="2" destOrd="0" presId="urn:microsoft.com/office/officeart/2005/8/layout/vList2"/>
    <dgm:cxn modelId="{A3814765-901C-4D4B-AEE8-444E89429F98}" type="presParOf" srcId="{9A8A856D-B80C-441A-BA1B-8A8A44EF964E}" destId="{E3457565-9804-4339-BDC9-1831DE4A7FA7}" srcOrd="3" destOrd="0" presId="urn:microsoft.com/office/officeart/2005/8/layout/vList2"/>
    <dgm:cxn modelId="{B3966F91-AC4A-435F-890D-216343435565}" type="presParOf" srcId="{9A8A856D-B80C-441A-BA1B-8A8A44EF964E}" destId="{E008F103-201C-4A0C-B713-D18D94FA43E2}" srcOrd="4" destOrd="0" presId="urn:microsoft.com/office/officeart/2005/8/layout/vList2"/>
    <dgm:cxn modelId="{D21D79C1-7991-45DE-A7F7-D97607367875}" type="presParOf" srcId="{9A8A856D-B80C-441A-BA1B-8A8A44EF964E}" destId="{83F89B7D-64B1-428F-B4C3-4B3360D13316}" srcOrd="5" destOrd="0" presId="urn:microsoft.com/office/officeart/2005/8/layout/vList2"/>
    <dgm:cxn modelId="{1A1DB65C-DF60-4DD5-88E2-C18186F520F7}" type="presParOf" srcId="{9A8A856D-B80C-441A-BA1B-8A8A44EF964E}" destId="{D0C8A7F3-AF60-4004-9C9D-25A539683707}" srcOrd="6" destOrd="0" presId="urn:microsoft.com/office/officeart/2005/8/layout/vList2"/>
    <dgm:cxn modelId="{CA4F1A64-7CF9-4C29-9790-70502E1453B0}" type="presParOf" srcId="{9A8A856D-B80C-441A-BA1B-8A8A44EF964E}" destId="{5E6C1FB4-ED4A-4847-99FA-865E6FE0A479}" srcOrd="7" destOrd="0" presId="urn:microsoft.com/office/officeart/2005/8/layout/vList2"/>
    <dgm:cxn modelId="{69CAA6D2-5543-4761-A437-897745954BF0}" type="presParOf" srcId="{9A8A856D-B80C-441A-BA1B-8A8A44EF964E}" destId="{71AD795B-870C-4A36-AFEF-23AF166FBE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71C08D-F720-4DF0-8DBC-6ACE417640D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2CA5DA-59DB-49C8-ABFC-90F74C4BCB08}">
      <dgm:prSet/>
      <dgm:spPr/>
      <dgm:t>
        <a:bodyPr/>
        <a:lstStyle/>
        <a:p>
          <a:r>
            <a:rPr lang="cs-CZ"/>
            <a:t>Celkové a specifické IgE, prick test</a:t>
          </a:r>
          <a:endParaRPr lang="en-US"/>
        </a:p>
      </dgm:t>
    </dgm:pt>
    <dgm:pt modelId="{A2FB6E1D-6B72-49BF-AED9-9F6EB8025E21}" type="parTrans" cxnId="{B435ED13-CF42-4542-880F-ECD55E69268E}">
      <dgm:prSet/>
      <dgm:spPr/>
      <dgm:t>
        <a:bodyPr/>
        <a:lstStyle/>
        <a:p>
          <a:endParaRPr lang="en-US"/>
        </a:p>
      </dgm:t>
    </dgm:pt>
    <dgm:pt modelId="{244C9A18-1023-48D6-B468-F4B856C898AA}" type="sibTrans" cxnId="{B435ED13-CF42-4542-880F-ECD55E69268E}">
      <dgm:prSet/>
      <dgm:spPr/>
      <dgm:t>
        <a:bodyPr/>
        <a:lstStyle/>
        <a:p>
          <a:endParaRPr lang="en-US"/>
        </a:p>
      </dgm:t>
    </dgm:pt>
    <dgm:pt modelId="{90D259A7-F84D-4E8B-BF49-9A68262050D9}">
      <dgm:prSet/>
      <dgm:spPr/>
      <dgm:t>
        <a:bodyPr/>
        <a:lstStyle/>
        <a:p>
          <a:r>
            <a:rPr lang="cs-CZ"/>
            <a:t>IgE A. fumigatus, </a:t>
          </a:r>
          <a:endParaRPr lang="en-US"/>
        </a:p>
      </dgm:t>
    </dgm:pt>
    <dgm:pt modelId="{3C607BBD-39AA-4242-A967-34079F660F7E}" type="parTrans" cxnId="{FBB62ECF-FB8A-4795-9F06-AB58EDEE85A8}">
      <dgm:prSet/>
      <dgm:spPr/>
      <dgm:t>
        <a:bodyPr/>
        <a:lstStyle/>
        <a:p>
          <a:endParaRPr lang="en-US"/>
        </a:p>
      </dgm:t>
    </dgm:pt>
    <dgm:pt modelId="{760761FE-DD49-414D-B258-86DE2DDD4839}" type="sibTrans" cxnId="{FBB62ECF-FB8A-4795-9F06-AB58EDEE85A8}">
      <dgm:prSet/>
      <dgm:spPr/>
      <dgm:t>
        <a:bodyPr/>
        <a:lstStyle/>
        <a:p>
          <a:endParaRPr lang="en-US"/>
        </a:p>
      </dgm:t>
    </dgm:pt>
    <dgm:pt modelId="{FA041AB4-BD34-4B8E-8490-0ED1846D3FC2}">
      <dgm:prSet/>
      <dgm:spPr/>
      <dgm:t>
        <a:bodyPr/>
        <a:lstStyle/>
        <a:p>
          <a:r>
            <a:rPr lang="cs-CZ"/>
            <a:t>Celové IgE obvykle nad 1000 IU/ml</a:t>
          </a:r>
          <a:endParaRPr lang="en-US"/>
        </a:p>
      </dgm:t>
    </dgm:pt>
    <dgm:pt modelId="{46E6652B-58CF-457F-B3EE-14146452C383}" type="parTrans" cxnId="{1E8E2EF7-08D8-4E7A-9B14-8861B560ACCA}">
      <dgm:prSet/>
      <dgm:spPr/>
      <dgm:t>
        <a:bodyPr/>
        <a:lstStyle/>
        <a:p>
          <a:endParaRPr lang="en-US"/>
        </a:p>
      </dgm:t>
    </dgm:pt>
    <dgm:pt modelId="{772B4532-4EAE-4716-A2E1-6E748994EA9A}" type="sibTrans" cxnId="{1E8E2EF7-08D8-4E7A-9B14-8861B560ACCA}">
      <dgm:prSet/>
      <dgm:spPr/>
      <dgm:t>
        <a:bodyPr/>
        <a:lstStyle/>
        <a:p>
          <a:endParaRPr lang="en-US"/>
        </a:p>
      </dgm:t>
    </dgm:pt>
    <dgm:pt modelId="{491AF033-9CBB-4AA0-8C45-6D4503025FF5}">
      <dgm:prSet/>
      <dgm:spPr/>
      <dgm:t>
        <a:bodyPr/>
        <a:lstStyle/>
        <a:p>
          <a:r>
            <a:rPr lang="cs-CZ"/>
            <a:t>Vyšetření Ko+Diff – periferní eozinofilie, maskovaná OCS</a:t>
          </a:r>
          <a:endParaRPr lang="en-US"/>
        </a:p>
      </dgm:t>
    </dgm:pt>
    <dgm:pt modelId="{D7A1718C-35D7-4DA3-9D34-2B29AFC59064}" type="parTrans" cxnId="{8C9D51A3-BBE3-4770-8121-6A1FE615556B}">
      <dgm:prSet/>
      <dgm:spPr/>
      <dgm:t>
        <a:bodyPr/>
        <a:lstStyle/>
        <a:p>
          <a:endParaRPr lang="en-US"/>
        </a:p>
      </dgm:t>
    </dgm:pt>
    <dgm:pt modelId="{EA3CFA0F-C724-4A52-AC10-320EFA1F3AA4}" type="sibTrans" cxnId="{8C9D51A3-BBE3-4770-8121-6A1FE615556B}">
      <dgm:prSet/>
      <dgm:spPr/>
      <dgm:t>
        <a:bodyPr/>
        <a:lstStyle/>
        <a:p>
          <a:endParaRPr lang="en-US"/>
        </a:p>
      </dgm:t>
    </dgm:pt>
    <dgm:pt modelId="{7C175FA4-A172-4CF1-B641-723E7EA67EA4}">
      <dgm:prSet/>
      <dgm:spPr/>
      <dgm:t>
        <a:bodyPr/>
        <a:lstStyle/>
        <a:p>
          <a:r>
            <a:rPr lang="cs-CZ"/>
            <a:t>Sérové hladiny galactomannanu</a:t>
          </a:r>
          <a:endParaRPr lang="en-US"/>
        </a:p>
      </dgm:t>
    </dgm:pt>
    <dgm:pt modelId="{CD467A8E-31A6-4025-B93B-D38C515BEFCC}" type="parTrans" cxnId="{83AB1F94-F1D0-421D-875E-8D0B5400761A}">
      <dgm:prSet/>
      <dgm:spPr/>
      <dgm:t>
        <a:bodyPr/>
        <a:lstStyle/>
        <a:p>
          <a:endParaRPr lang="en-US"/>
        </a:p>
      </dgm:t>
    </dgm:pt>
    <dgm:pt modelId="{E8E34625-A37F-4B6F-9B2B-E72D4B74A322}" type="sibTrans" cxnId="{83AB1F94-F1D0-421D-875E-8D0B5400761A}">
      <dgm:prSet/>
      <dgm:spPr/>
      <dgm:t>
        <a:bodyPr/>
        <a:lstStyle/>
        <a:p>
          <a:endParaRPr lang="en-US"/>
        </a:p>
      </dgm:t>
    </dgm:pt>
    <dgm:pt modelId="{217C02C4-DE02-43B0-B739-D02DCDE13EB2}">
      <dgm:prSet/>
      <dgm:spPr/>
      <dgm:t>
        <a:bodyPr/>
        <a:lstStyle/>
        <a:p>
          <a:r>
            <a:rPr lang="cs-CZ" dirty="0"/>
            <a:t>Sérové hladiny </a:t>
          </a:r>
          <a:r>
            <a:rPr lang="cs-CZ" dirty="0" err="1"/>
            <a:t>IgG</a:t>
          </a:r>
          <a:r>
            <a:rPr lang="cs-CZ" dirty="0"/>
            <a:t> a </a:t>
          </a:r>
          <a:r>
            <a:rPr lang="cs-CZ" dirty="0" err="1"/>
            <a:t>spec</a:t>
          </a:r>
          <a:r>
            <a:rPr lang="cs-CZ" dirty="0"/>
            <a:t>. </a:t>
          </a:r>
          <a:r>
            <a:rPr lang="cs-CZ" dirty="0" err="1"/>
            <a:t>IgG</a:t>
          </a:r>
          <a:endParaRPr lang="en-US" dirty="0"/>
        </a:p>
      </dgm:t>
    </dgm:pt>
    <dgm:pt modelId="{B00C5129-2566-438B-9310-D1997A4AB7FF}" type="parTrans" cxnId="{BDA049A5-7E59-4590-B48F-4DA20D6B7989}">
      <dgm:prSet/>
      <dgm:spPr/>
      <dgm:t>
        <a:bodyPr/>
        <a:lstStyle/>
        <a:p>
          <a:endParaRPr lang="en-US"/>
        </a:p>
      </dgm:t>
    </dgm:pt>
    <dgm:pt modelId="{F54B9EC0-BA04-4663-9C32-431F350019B3}" type="sibTrans" cxnId="{BDA049A5-7E59-4590-B48F-4DA20D6B7989}">
      <dgm:prSet/>
      <dgm:spPr/>
      <dgm:t>
        <a:bodyPr/>
        <a:lstStyle/>
        <a:p>
          <a:endParaRPr lang="en-US"/>
        </a:p>
      </dgm:t>
    </dgm:pt>
    <dgm:pt modelId="{4FEEEDB3-66B2-47A1-AA4F-5E0958DED7A1}" type="pres">
      <dgm:prSet presAssocID="{9C71C08D-F720-4DF0-8DBC-6ACE417640D6}" presName="linear" presStyleCnt="0">
        <dgm:presLayoutVars>
          <dgm:animLvl val="lvl"/>
          <dgm:resizeHandles val="exact"/>
        </dgm:presLayoutVars>
      </dgm:prSet>
      <dgm:spPr/>
    </dgm:pt>
    <dgm:pt modelId="{E25D4603-B757-46C2-8F15-FD534C83CB58}" type="pres">
      <dgm:prSet presAssocID="{542CA5DA-59DB-49C8-ABFC-90F74C4BCB0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2CD819F-C325-4D39-8154-D83B1F7C1EC8}" type="pres">
      <dgm:prSet presAssocID="{542CA5DA-59DB-49C8-ABFC-90F74C4BCB08}" presName="childText" presStyleLbl="revTx" presStyleIdx="0" presStyleCnt="1">
        <dgm:presLayoutVars>
          <dgm:bulletEnabled val="1"/>
        </dgm:presLayoutVars>
      </dgm:prSet>
      <dgm:spPr/>
    </dgm:pt>
    <dgm:pt modelId="{19595A71-A9F6-42AA-8DE1-F03E96AF2B67}" type="pres">
      <dgm:prSet presAssocID="{491AF033-9CBB-4AA0-8C45-6D4503025FF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0AF099A-D6E6-4E14-94D5-4B37FCDEFC10}" type="pres">
      <dgm:prSet presAssocID="{EA3CFA0F-C724-4A52-AC10-320EFA1F3AA4}" presName="spacer" presStyleCnt="0"/>
      <dgm:spPr/>
    </dgm:pt>
    <dgm:pt modelId="{87270BCD-F1CC-43CD-A194-CFF429364E2A}" type="pres">
      <dgm:prSet presAssocID="{7C175FA4-A172-4CF1-B641-723E7EA67EA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969CC67-7941-460F-9994-42F50379F76F}" type="pres">
      <dgm:prSet presAssocID="{E8E34625-A37F-4B6F-9B2B-E72D4B74A322}" presName="spacer" presStyleCnt="0"/>
      <dgm:spPr/>
    </dgm:pt>
    <dgm:pt modelId="{71619F92-1C84-4562-925B-44E220D937EF}" type="pres">
      <dgm:prSet presAssocID="{217C02C4-DE02-43B0-B739-D02DCDE13EB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435ED13-CF42-4542-880F-ECD55E69268E}" srcId="{9C71C08D-F720-4DF0-8DBC-6ACE417640D6}" destId="{542CA5DA-59DB-49C8-ABFC-90F74C4BCB08}" srcOrd="0" destOrd="0" parTransId="{A2FB6E1D-6B72-49BF-AED9-9F6EB8025E21}" sibTransId="{244C9A18-1023-48D6-B468-F4B856C898AA}"/>
    <dgm:cxn modelId="{53E42444-EDEF-4B55-B95A-F0B8F65345A4}" type="presOf" srcId="{491AF033-9CBB-4AA0-8C45-6D4503025FF5}" destId="{19595A71-A9F6-42AA-8DE1-F03E96AF2B67}" srcOrd="0" destOrd="0" presId="urn:microsoft.com/office/officeart/2005/8/layout/vList2"/>
    <dgm:cxn modelId="{2F9FC245-0F73-42B8-839E-5914B0D692F4}" type="presOf" srcId="{9C71C08D-F720-4DF0-8DBC-6ACE417640D6}" destId="{4FEEEDB3-66B2-47A1-AA4F-5E0958DED7A1}" srcOrd="0" destOrd="0" presId="urn:microsoft.com/office/officeart/2005/8/layout/vList2"/>
    <dgm:cxn modelId="{4CA8576B-526A-4301-A6AF-5D4302E89818}" type="presOf" srcId="{542CA5DA-59DB-49C8-ABFC-90F74C4BCB08}" destId="{E25D4603-B757-46C2-8F15-FD534C83CB58}" srcOrd="0" destOrd="0" presId="urn:microsoft.com/office/officeart/2005/8/layout/vList2"/>
    <dgm:cxn modelId="{5376994C-AE86-4117-BBE9-A4FE4C39BD68}" type="presOf" srcId="{7C175FA4-A172-4CF1-B641-723E7EA67EA4}" destId="{87270BCD-F1CC-43CD-A194-CFF429364E2A}" srcOrd="0" destOrd="0" presId="urn:microsoft.com/office/officeart/2005/8/layout/vList2"/>
    <dgm:cxn modelId="{83AB1F94-F1D0-421D-875E-8D0B5400761A}" srcId="{9C71C08D-F720-4DF0-8DBC-6ACE417640D6}" destId="{7C175FA4-A172-4CF1-B641-723E7EA67EA4}" srcOrd="2" destOrd="0" parTransId="{CD467A8E-31A6-4025-B93B-D38C515BEFCC}" sibTransId="{E8E34625-A37F-4B6F-9B2B-E72D4B74A322}"/>
    <dgm:cxn modelId="{93E19C97-BF05-4F25-8070-54183C02F660}" type="presOf" srcId="{217C02C4-DE02-43B0-B739-D02DCDE13EB2}" destId="{71619F92-1C84-4562-925B-44E220D937EF}" srcOrd="0" destOrd="0" presId="urn:microsoft.com/office/officeart/2005/8/layout/vList2"/>
    <dgm:cxn modelId="{8C9D51A3-BBE3-4770-8121-6A1FE615556B}" srcId="{9C71C08D-F720-4DF0-8DBC-6ACE417640D6}" destId="{491AF033-9CBB-4AA0-8C45-6D4503025FF5}" srcOrd="1" destOrd="0" parTransId="{D7A1718C-35D7-4DA3-9D34-2B29AFC59064}" sibTransId="{EA3CFA0F-C724-4A52-AC10-320EFA1F3AA4}"/>
    <dgm:cxn modelId="{BDA049A5-7E59-4590-B48F-4DA20D6B7989}" srcId="{9C71C08D-F720-4DF0-8DBC-6ACE417640D6}" destId="{217C02C4-DE02-43B0-B739-D02DCDE13EB2}" srcOrd="3" destOrd="0" parTransId="{B00C5129-2566-438B-9310-D1997A4AB7FF}" sibTransId="{F54B9EC0-BA04-4663-9C32-431F350019B3}"/>
    <dgm:cxn modelId="{8536B5C2-1859-4E5C-9423-DACF5DAF72E1}" type="presOf" srcId="{FA041AB4-BD34-4B8E-8490-0ED1846D3FC2}" destId="{32CD819F-C325-4D39-8154-D83B1F7C1EC8}" srcOrd="0" destOrd="1" presId="urn:microsoft.com/office/officeart/2005/8/layout/vList2"/>
    <dgm:cxn modelId="{E7F715C5-B9D9-4D49-B4BC-2639D79DD134}" type="presOf" srcId="{90D259A7-F84D-4E8B-BF49-9A68262050D9}" destId="{32CD819F-C325-4D39-8154-D83B1F7C1EC8}" srcOrd="0" destOrd="0" presId="urn:microsoft.com/office/officeart/2005/8/layout/vList2"/>
    <dgm:cxn modelId="{FBB62ECF-FB8A-4795-9F06-AB58EDEE85A8}" srcId="{542CA5DA-59DB-49C8-ABFC-90F74C4BCB08}" destId="{90D259A7-F84D-4E8B-BF49-9A68262050D9}" srcOrd="0" destOrd="0" parTransId="{3C607BBD-39AA-4242-A967-34079F660F7E}" sibTransId="{760761FE-DD49-414D-B258-86DE2DDD4839}"/>
    <dgm:cxn modelId="{1E8E2EF7-08D8-4E7A-9B14-8861B560ACCA}" srcId="{542CA5DA-59DB-49C8-ABFC-90F74C4BCB08}" destId="{FA041AB4-BD34-4B8E-8490-0ED1846D3FC2}" srcOrd="1" destOrd="0" parTransId="{46E6652B-58CF-457F-B3EE-14146452C383}" sibTransId="{772B4532-4EAE-4716-A2E1-6E748994EA9A}"/>
    <dgm:cxn modelId="{4C23ABD0-D640-45BC-BD81-113693413336}" type="presParOf" srcId="{4FEEEDB3-66B2-47A1-AA4F-5E0958DED7A1}" destId="{E25D4603-B757-46C2-8F15-FD534C83CB58}" srcOrd="0" destOrd="0" presId="urn:microsoft.com/office/officeart/2005/8/layout/vList2"/>
    <dgm:cxn modelId="{AA2657CB-D16F-43EF-B273-4FAFA236FADD}" type="presParOf" srcId="{4FEEEDB3-66B2-47A1-AA4F-5E0958DED7A1}" destId="{32CD819F-C325-4D39-8154-D83B1F7C1EC8}" srcOrd="1" destOrd="0" presId="urn:microsoft.com/office/officeart/2005/8/layout/vList2"/>
    <dgm:cxn modelId="{8DE594E2-84E3-42D6-9634-F117A5A7D49E}" type="presParOf" srcId="{4FEEEDB3-66B2-47A1-AA4F-5E0958DED7A1}" destId="{19595A71-A9F6-42AA-8DE1-F03E96AF2B67}" srcOrd="2" destOrd="0" presId="urn:microsoft.com/office/officeart/2005/8/layout/vList2"/>
    <dgm:cxn modelId="{E8731E7D-D2A4-4DE0-A65C-1470DD755A42}" type="presParOf" srcId="{4FEEEDB3-66B2-47A1-AA4F-5E0958DED7A1}" destId="{90AF099A-D6E6-4E14-94D5-4B37FCDEFC10}" srcOrd="3" destOrd="0" presId="urn:microsoft.com/office/officeart/2005/8/layout/vList2"/>
    <dgm:cxn modelId="{A5F7B1E5-4D5D-4358-977C-DAB79012D8D1}" type="presParOf" srcId="{4FEEEDB3-66B2-47A1-AA4F-5E0958DED7A1}" destId="{87270BCD-F1CC-43CD-A194-CFF429364E2A}" srcOrd="4" destOrd="0" presId="urn:microsoft.com/office/officeart/2005/8/layout/vList2"/>
    <dgm:cxn modelId="{562B5BC9-8559-4CE2-9965-36C100433373}" type="presParOf" srcId="{4FEEEDB3-66B2-47A1-AA4F-5E0958DED7A1}" destId="{5969CC67-7941-460F-9994-42F50379F76F}" srcOrd="5" destOrd="0" presId="urn:microsoft.com/office/officeart/2005/8/layout/vList2"/>
    <dgm:cxn modelId="{68C944BB-ACCE-4A3B-BCFA-F83982603506}" type="presParOf" srcId="{4FEEEDB3-66B2-47A1-AA4F-5E0958DED7A1}" destId="{71619F92-1C84-4562-925B-44E220D937E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392951-DF01-4B25-B31D-D652ED7AB71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1F5B9E2-2953-4DF8-A543-AED331960C44}">
      <dgm:prSet/>
      <dgm:spPr/>
      <dgm:t>
        <a:bodyPr/>
        <a:lstStyle/>
        <a:p>
          <a:r>
            <a:rPr lang="cs-CZ"/>
            <a:t>Důsledná léčba těžkého astmatu</a:t>
          </a:r>
          <a:endParaRPr lang="en-US"/>
        </a:p>
      </dgm:t>
    </dgm:pt>
    <dgm:pt modelId="{20CEFDE4-838A-45CC-BA84-C1328BD63AB6}" type="parTrans" cxnId="{CAB8261D-EAC5-47E6-8E08-68EA33AA0653}">
      <dgm:prSet/>
      <dgm:spPr/>
      <dgm:t>
        <a:bodyPr/>
        <a:lstStyle/>
        <a:p>
          <a:endParaRPr lang="en-US"/>
        </a:p>
      </dgm:t>
    </dgm:pt>
    <dgm:pt modelId="{501C0B0F-893A-42CD-B376-A11DD356A70D}" type="sibTrans" cxnId="{CAB8261D-EAC5-47E6-8E08-68EA33AA0653}">
      <dgm:prSet/>
      <dgm:spPr/>
      <dgm:t>
        <a:bodyPr/>
        <a:lstStyle/>
        <a:p>
          <a:endParaRPr lang="en-US"/>
        </a:p>
      </dgm:t>
    </dgm:pt>
    <dgm:pt modelId="{DB6B5148-2A1A-4BC5-A475-F82551F87B66}">
      <dgm:prSet/>
      <dgm:spPr/>
      <dgm:t>
        <a:bodyPr/>
        <a:lstStyle/>
        <a:p>
          <a:r>
            <a:rPr lang="cs-CZ"/>
            <a:t>Systémové kortikosteroidy</a:t>
          </a:r>
          <a:endParaRPr lang="en-US"/>
        </a:p>
      </dgm:t>
    </dgm:pt>
    <dgm:pt modelId="{557A0BA6-FE4A-4037-A53F-844E314872B9}" type="parTrans" cxnId="{8D14A90F-E5C6-4BA4-A8A5-21B72D545A91}">
      <dgm:prSet/>
      <dgm:spPr/>
      <dgm:t>
        <a:bodyPr/>
        <a:lstStyle/>
        <a:p>
          <a:endParaRPr lang="en-US"/>
        </a:p>
      </dgm:t>
    </dgm:pt>
    <dgm:pt modelId="{40EB7DD8-4641-4C94-AF13-24E2EC2DE254}" type="sibTrans" cxnId="{8D14A90F-E5C6-4BA4-A8A5-21B72D545A91}">
      <dgm:prSet/>
      <dgm:spPr/>
      <dgm:t>
        <a:bodyPr/>
        <a:lstStyle/>
        <a:p>
          <a:endParaRPr lang="en-US"/>
        </a:p>
      </dgm:t>
    </dgm:pt>
    <dgm:pt modelId="{1FF7620A-E4FF-4716-9765-95D9A66D935C}">
      <dgm:prSet/>
      <dgm:spPr/>
      <dgm:t>
        <a:bodyPr/>
        <a:lstStyle/>
        <a:p>
          <a:r>
            <a:rPr lang="cs-CZ"/>
            <a:t>Prednisolon 0,5-1,0 mg/kg 6 týdnů, následně postupná retrakce</a:t>
          </a:r>
          <a:endParaRPr lang="en-US"/>
        </a:p>
      </dgm:t>
    </dgm:pt>
    <dgm:pt modelId="{6C1A1D0F-74A0-443E-9687-7B0C4A8A335E}" type="parTrans" cxnId="{4BA4DC08-E3A8-4203-8555-D4E7DA27ADCA}">
      <dgm:prSet/>
      <dgm:spPr/>
      <dgm:t>
        <a:bodyPr/>
        <a:lstStyle/>
        <a:p>
          <a:endParaRPr lang="en-US"/>
        </a:p>
      </dgm:t>
    </dgm:pt>
    <dgm:pt modelId="{4C72D131-0CBA-4446-A442-42D11C37C217}" type="sibTrans" cxnId="{4BA4DC08-E3A8-4203-8555-D4E7DA27ADCA}">
      <dgm:prSet/>
      <dgm:spPr/>
      <dgm:t>
        <a:bodyPr/>
        <a:lstStyle/>
        <a:p>
          <a:endParaRPr lang="en-US"/>
        </a:p>
      </dgm:t>
    </dgm:pt>
    <dgm:pt modelId="{267CB56E-8011-43A9-9091-69D51C9CC9FF}">
      <dgm:prSet/>
      <dgm:spPr/>
      <dgm:t>
        <a:bodyPr/>
        <a:lstStyle/>
        <a:p>
          <a:r>
            <a:rPr lang="cs-CZ"/>
            <a:t>Inhalační kortikosteroidy</a:t>
          </a:r>
          <a:endParaRPr lang="en-US"/>
        </a:p>
      </dgm:t>
    </dgm:pt>
    <dgm:pt modelId="{047FA598-DE72-4B0C-A7C4-7B190D916CBA}" type="parTrans" cxnId="{9A1C7D1B-DB85-4BDA-A396-C881D884330E}">
      <dgm:prSet/>
      <dgm:spPr/>
      <dgm:t>
        <a:bodyPr/>
        <a:lstStyle/>
        <a:p>
          <a:endParaRPr lang="en-US"/>
        </a:p>
      </dgm:t>
    </dgm:pt>
    <dgm:pt modelId="{A0285211-BAC7-4AC5-8DE5-B5DE323970A5}" type="sibTrans" cxnId="{9A1C7D1B-DB85-4BDA-A396-C881D884330E}">
      <dgm:prSet/>
      <dgm:spPr/>
      <dgm:t>
        <a:bodyPr/>
        <a:lstStyle/>
        <a:p>
          <a:endParaRPr lang="en-US"/>
        </a:p>
      </dgm:t>
    </dgm:pt>
    <dgm:pt modelId="{F184CF52-EE26-4BA1-AE19-966A3A5A6381}">
      <dgm:prSet/>
      <dgm:spPr/>
      <dgm:t>
        <a:bodyPr/>
        <a:lstStyle/>
        <a:p>
          <a:r>
            <a:rPr lang="cs-CZ"/>
            <a:t>Tlumí příznaky, snaha o snížení p.o. dávky KS</a:t>
          </a:r>
          <a:endParaRPr lang="en-US"/>
        </a:p>
      </dgm:t>
    </dgm:pt>
    <dgm:pt modelId="{AAF5608E-5A38-431C-B4EB-B821AEDC89D6}" type="parTrans" cxnId="{9CE8C0B1-C6A6-4927-8F70-2AAAEFD8FC43}">
      <dgm:prSet/>
      <dgm:spPr/>
      <dgm:t>
        <a:bodyPr/>
        <a:lstStyle/>
        <a:p>
          <a:endParaRPr lang="en-US"/>
        </a:p>
      </dgm:t>
    </dgm:pt>
    <dgm:pt modelId="{AC049177-B896-4049-8B3B-0F3F54001DBD}" type="sibTrans" cxnId="{9CE8C0B1-C6A6-4927-8F70-2AAAEFD8FC43}">
      <dgm:prSet/>
      <dgm:spPr/>
      <dgm:t>
        <a:bodyPr/>
        <a:lstStyle/>
        <a:p>
          <a:endParaRPr lang="en-US"/>
        </a:p>
      </dgm:t>
    </dgm:pt>
    <dgm:pt modelId="{82FD14DA-4A07-4A65-AEF0-4998A6DB89AD}">
      <dgm:prSet/>
      <dgm:spPr/>
      <dgm:t>
        <a:bodyPr/>
        <a:lstStyle/>
        <a:p>
          <a:r>
            <a:rPr lang="cs-CZ"/>
            <a:t>Itrakonazol, Vorikonazol</a:t>
          </a:r>
          <a:endParaRPr lang="en-US"/>
        </a:p>
      </dgm:t>
    </dgm:pt>
    <dgm:pt modelId="{DB1E3021-4D4D-4CAE-ADC9-3465832A7754}" type="parTrans" cxnId="{BD51760F-D1E3-4CA9-B0D2-553A417B5EAE}">
      <dgm:prSet/>
      <dgm:spPr/>
      <dgm:t>
        <a:bodyPr/>
        <a:lstStyle/>
        <a:p>
          <a:endParaRPr lang="en-US"/>
        </a:p>
      </dgm:t>
    </dgm:pt>
    <dgm:pt modelId="{52D69EA7-4156-48FA-874D-3966F8C27A05}" type="sibTrans" cxnId="{BD51760F-D1E3-4CA9-B0D2-553A417B5EAE}">
      <dgm:prSet/>
      <dgm:spPr/>
      <dgm:t>
        <a:bodyPr/>
        <a:lstStyle/>
        <a:p>
          <a:endParaRPr lang="en-US"/>
        </a:p>
      </dgm:t>
    </dgm:pt>
    <dgm:pt modelId="{AE27FA45-CFA8-40D0-87EA-627E6570D548}">
      <dgm:prSet/>
      <dgm:spPr/>
      <dgm:t>
        <a:bodyPr/>
        <a:lstStyle/>
        <a:p>
          <a:r>
            <a:rPr lang="cs-CZ"/>
            <a:t>Péče o bronchiektázie – inhalační terapie, plicní rehabilitace</a:t>
          </a:r>
          <a:endParaRPr lang="en-US"/>
        </a:p>
      </dgm:t>
    </dgm:pt>
    <dgm:pt modelId="{038B2734-D2A8-49ED-AFAD-794426FDC6AA}" type="parTrans" cxnId="{9D968B8B-2DBA-4F2B-AADE-87E3B4BA7FEB}">
      <dgm:prSet/>
      <dgm:spPr/>
      <dgm:t>
        <a:bodyPr/>
        <a:lstStyle/>
        <a:p>
          <a:endParaRPr lang="en-US"/>
        </a:p>
      </dgm:t>
    </dgm:pt>
    <dgm:pt modelId="{5BD782D8-9FC1-4D13-9BCC-A0BDDBB937CA}" type="sibTrans" cxnId="{9D968B8B-2DBA-4F2B-AADE-87E3B4BA7FEB}">
      <dgm:prSet/>
      <dgm:spPr/>
      <dgm:t>
        <a:bodyPr/>
        <a:lstStyle/>
        <a:p>
          <a:endParaRPr lang="en-US"/>
        </a:p>
      </dgm:t>
    </dgm:pt>
    <dgm:pt modelId="{35887653-CD69-4E4A-8542-2E65ACEAD444}">
      <dgm:prSet/>
      <dgm:spPr/>
      <dgm:t>
        <a:bodyPr/>
        <a:lstStyle/>
        <a:p>
          <a:r>
            <a:rPr lang="cs-CZ"/>
            <a:t>Omalizumab</a:t>
          </a:r>
          <a:endParaRPr lang="en-US"/>
        </a:p>
      </dgm:t>
    </dgm:pt>
    <dgm:pt modelId="{36813B93-65F0-4478-9BD4-991E93989D4D}" type="parTrans" cxnId="{743DC832-0B79-45C0-9AB1-136E9E719D38}">
      <dgm:prSet/>
      <dgm:spPr/>
      <dgm:t>
        <a:bodyPr/>
        <a:lstStyle/>
        <a:p>
          <a:endParaRPr lang="en-US"/>
        </a:p>
      </dgm:t>
    </dgm:pt>
    <dgm:pt modelId="{C0E13AB5-9930-45BA-9AD9-4716B19E0C1F}" type="sibTrans" cxnId="{743DC832-0B79-45C0-9AB1-136E9E719D38}">
      <dgm:prSet/>
      <dgm:spPr/>
      <dgm:t>
        <a:bodyPr/>
        <a:lstStyle/>
        <a:p>
          <a:endParaRPr lang="en-US"/>
        </a:p>
      </dgm:t>
    </dgm:pt>
    <dgm:pt modelId="{C391B9F2-6AF8-4295-91A9-F15CC57C3961}">
      <dgm:prSet/>
      <dgm:spPr/>
      <dgm:t>
        <a:bodyPr/>
        <a:lstStyle/>
        <a:p>
          <a:r>
            <a:rPr lang="cs-CZ"/>
            <a:t>Další biologika – anti-IL 5(R), anti-IL4/13</a:t>
          </a:r>
          <a:endParaRPr lang="en-US"/>
        </a:p>
      </dgm:t>
    </dgm:pt>
    <dgm:pt modelId="{CEBB73B6-E54A-424B-9873-7CD571137381}" type="parTrans" cxnId="{BFF2C88B-7633-4ED3-9E61-1133CDF6F1E0}">
      <dgm:prSet/>
      <dgm:spPr/>
      <dgm:t>
        <a:bodyPr/>
        <a:lstStyle/>
        <a:p>
          <a:endParaRPr lang="en-US"/>
        </a:p>
      </dgm:t>
    </dgm:pt>
    <dgm:pt modelId="{3495B983-8B92-497E-89D5-1616BCDC9E15}" type="sibTrans" cxnId="{BFF2C88B-7633-4ED3-9E61-1133CDF6F1E0}">
      <dgm:prSet/>
      <dgm:spPr/>
      <dgm:t>
        <a:bodyPr/>
        <a:lstStyle/>
        <a:p>
          <a:endParaRPr lang="en-US"/>
        </a:p>
      </dgm:t>
    </dgm:pt>
    <dgm:pt modelId="{1D7D613F-E9DC-442E-BFD1-BF259A16D60F}" type="pres">
      <dgm:prSet presAssocID="{94392951-DF01-4B25-B31D-D652ED7AB712}" presName="linear" presStyleCnt="0">
        <dgm:presLayoutVars>
          <dgm:animLvl val="lvl"/>
          <dgm:resizeHandles val="exact"/>
        </dgm:presLayoutVars>
      </dgm:prSet>
      <dgm:spPr/>
    </dgm:pt>
    <dgm:pt modelId="{7223C281-081C-4A9A-86FC-80CF91A59D6E}" type="pres">
      <dgm:prSet presAssocID="{D1F5B9E2-2953-4DF8-A543-AED331960C4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D28C35E-6DA6-4E70-865A-AF1A9A50337D}" type="pres">
      <dgm:prSet presAssocID="{501C0B0F-893A-42CD-B376-A11DD356A70D}" presName="spacer" presStyleCnt="0"/>
      <dgm:spPr/>
    </dgm:pt>
    <dgm:pt modelId="{562D8228-B37E-4E30-BE03-3211DD9FCDFD}" type="pres">
      <dgm:prSet presAssocID="{DB6B5148-2A1A-4BC5-A475-F82551F87B6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D673308-4F79-4F9A-A97B-4783CD8F4826}" type="pres">
      <dgm:prSet presAssocID="{DB6B5148-2A1A-4BC5-A475-F82551F87B66}" presName="childText" presStyleLbl="revTx" presStyleIdx="0" presStyleCnt="2">
        <dgm:presLayoutVars>
          <dgm:bulletEnabled val="1"/>
        </dgm:presLayoutVars>
      </dgm:prSet>
      <dgm:spPr/>
    </dgm:pt>
    <dgm:pt modelId="{029F5533-8E66-4310-B414-45900ACA7815}" type="pres">
      <dgm:prSet presAssocID="{267CB56E-8011-43A9-9091-69D51C9CC9F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E7E6BB5-0047-459E-B2AF-3A908F23C7DD}" type="pres">
      <dgm:prSet presAssocID="{267CB56E-8011-43A9-9091-69D51C9CC9FF}" presName="childText" presStyleLbl="revTx" presStyleIdx="1" presStyleCnt="2">
        <dgm:presLayoutVars>
          <dgm:bulletEnabled val="1"/>
        </dgm:presLayoutVars>
      </dgm:prSet>
      <dgm:spPr/>
    </dgm:pt>
    <dgm:pt modelId="{A82D0AE7-6E4F-4070-A9F3-31E51E2B9986}" type="pres">
      <dgm:prSet presAssocID="{82FD14DA-4A07-4A65-AEF0-4998A6DB89A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3069F79-CDF4-46AD-B637-1E7724CF2E37}" type="pres">
      <dgm:prSet presAssocID="{52D69EA7-4156-48FA-874D-3966F8C27A05}" presName="spacer" presStyleCnt="0"/>
      <dgm:spPr/>
    </dgm:pt>
    <dgm:pt modelId="{6B653B86-E119-44BC-BC93-C376E5B8527B}" type="pres">
      <dgm:prSet presAssocID="{AE27FA45-CFA8-40D0-87EA-627E6570D54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B908CCF-92D1-4EF2-A17B-AB87D5DE1DDC}" type="pres">
      <dgm:prSet presAssocID="{5BD782D8-9FC1-4D13-9BCC-A0BDDBB937CA}" presName="spacer" presStyleCnt="0"/>
      <dgm:spPr/>
    </dgm:pt>
    <dgm:pt modelId="{515E2F31-64DB-4DB0-9230-79BBCB38047F}" type="pres">
      <dgm:prSet presAssocID="{35887653-CD69-4E4A-8542-2E65ACEAD44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BD19F14-6D25-401B-BCE8-4D7516945875}" type="pres">
      <dgm:prSet presAssocID="{C0E13AB5-9930-45BA-9AD9-4716B19E0C1F}" presName="spacer" presStyleCnt="0"/>
      <dgm:spPr/>
    </dgm:pt>
    <dgm:pt modelId="{0EDAB9E1-81A4-4D31-8234-5151E88AD264}" type="pres">
      <dgm:prSet presAssocID="{C391B9F2-6AF8-4295-91A9-F15CC57C396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BA4DC08-E3A8-4203-8555-D4E7DA27ADCA}" srcId="{DB6B5148-2A1A-4BC5-A475-F82551F87B66}" destId="{1FF7620A-E4FF-4716-9765-95D9A66D935C}" srcOrd="0" destOrd="0" parTransId="{6C1A1D0F-74A0-443E-9687-7B0C4A8A335E}" sibTransId="{4C72D131-0CBA-4446-A442-42D11C37C217}"/>
    <dgm:cxn modelId="{896C560F-37C2-4D12-8C0E-7B82423E6B38}" type="presOf" srcId="{82FD14DA-4A07-4A65-AEF0-4998A6DB89AD}" destId="{A82D0AE7-6E4F-4070-A9F3-31E51E2B9986}" srcOrd="0" destOrd="0" presId="urn:microsoft.com/office/officeart/2005/8/layout/vList2"/>
    <dgm:cxn modelId="{BD51760F-D1E3-4CA9-B0D2-553A417B5EAE}" srcId="{94392951-DF01-4B25-B31D-D652ED7AB712}" destId="{82FD14DA-4A07-4A65-AEF0-4998A6DB89AD}" srcOrd="3" destOrd="0" parTransId="{DB1E3021-4D4D-4CAE-ADC9-3465832A7754}" sibTransId="{52D69EA7-4156-48FA-874D-3966F8C27A05}"/>
    <dgm:cxn modelId="{8D14A90F-E5C6-4BA4-A8A5-21B72D545A91}" srcId="{94392951-DF01-4B25-B31D-D652ED7AB712}" destId="{DB6B5148-2A1A-4BC5-A475-F82551F87B66}" srcOrd="1" destOrd="0" parTransId="{557A0BA6-FE4A-4037-A53F-844E314872B9}" sibTransId="{40EB7DD8-4641-4C94-AF13-24E2EC2DE254}"/>
    <dgm:cxn modelId="{CC018017-CEF3-456E-B66C-1F9C9456F472}" type="presOf" srcId="{35887653-CD69-4E4A-8542-2E65ACEAD444}" destId="{515E2F31-64DB-4DB0-9230-79BBCB38047F}" srcOrd="0" destOrd="0" presId="urn:microsoft.com/office/officeart/2005/8/layout/vList2"/>
    <dgm:cxn modelId="{37596C19-D63B-4976-B82D-9EAA5DDE0996}" type="presOf" srcId="{DB6B5148-2A1A-4BC5-A475-F82551F87B66}" destId="{562D8228-B37E-4E30-BE03-3211DD9FCDFD}" srcOrd="0" destOrd="0" presId="urn:microsoft.com/office/officeart/2005/8/layout/vList2"/>
    <dgm:cxn modelId="{9A1C7D1B-DB85-4BDA-A396-C881D884330E}" srcId="{94392951-DF01-4B25-B31D-D652ED7AB712}" destId="{267CB56E-8011-43A9-9091-69D51C9CC9FF}" srcOrd="2" destOrd="0" parTransId="{047FA598-DE72-4B0C-A7C4-7B190D916CBA}" sibTransId="{A0285211-BAC7-4AC5-8DE5-B5DE323970A5}"/>
    <dgm:cxn modelId="{CAB8261D-EAC5-47E6-8E08-68EA33AA0653}" srcId="{94392951-DF01-4B25-B31D-D652ED7AB712}" destId="{D1F5B9E2-2953-4DF8-A543-AED331960C44}" srcOrd="0" destOrd="0" parTransId="{20CEFDE4-838A-45CC-BA84-C1328BD63AB6}" sibTransId="{501C0B0F-893A-42CD-B376-A11DD356A70D}"/>
    <dgm:cxn modelId="{743DC832-0B79-45C0-9AB1-136E9E719D38}" srcId="{94392951-DF01-4B25-B31D-D652ED7AB712}" destId="{35887653-CD69-4E4A-8542-2E65ACEAD444}" srcOrd="5" destOrd="0" parTransId="{36813B93-65F0-4478-9BD4-991E93989D4D}" sibTransId="{C0E13AB5-9930-45BA-9AD9-4716B19E0C1F}"/>
    <dgm:cxn modelId="{84347E69-77D8-4ED8-BCD6-682BC8006E5D}" type="presOf" srcId="{F184CF52-EE26-4BA1-AE19-966A3A5A6381}" destId="{2E7E6BB5-0047-459E-B2AF-3A908F23C7DD}" srcOrd="0" destOrd="0" presId="urn:microsoft.com/office/officeart/2005/8/layout/vList2"/>
    <dgm:cxn modelId="{00ECFD4D-F893-4C4E-A280-F7AA2BB9F3A3}" type="presOf" srcId="{D1F5B9E2-2953-4DF8-A543-AED331960C44}" destId="{7223C281-081C-4A9A-86FC-80CF91A59D6E}" srcOrd="0" destOrd="0" presId="urn:microsoft.com/office/officeart/2005/8/layout/vList2"/>
    <dgm:cxn modelId="{9D968B8B-2DBA-4F2B-AADE-87E3B4BA7FEB}" srcId="{94392951-DF01-4B25-B31D-D652ED7AB712}" destId="{AE27FA45-CFA8-40D0-87EA-627E6570D548}" srcOrd="4" destOrd="0" parTransId="{038B2734-D2A8-49ED-AFAD-794426FDC6AA}" sibTransId="{5BD782D8-9FC1-4D13-9BCC-A0BDDBB937CA}"/>
    <dgm:cxn modelId="{BFF2C88B-7633-4ED3-9E61-1133CDF6F1E0}" srcId="{94392951-DF01-4B25-B31D-D652ED7AB712}" destId="{C391B9F2-6AF8-4295-91A9-F15CC57C3961}" srcOrd="6" destOrd="0" parTransId="{CEBB73B6-E54A-424B-9873-7CD571137381}" sibTransId="{3495B983-8B92-497E-89D5-1616BCDC9E15}"/>
    <dgm:cxn modelId="{E9FBF395-4570-42F6-AA74-5E1ACFB88D51}" type="presOf" srcId="{1FF7620A-E4FF-4716-9765-95D9A66D935C}" destId="{CD673308-4F79-4F9A-A97B-4783CD8F4826}" srcOrd="0" destOrd="0" presId="urn:microsoft.com/office/officeart/2005/8/layout/vList2"/>
    <dgm:cxn modelId="{70979E97-602E-4A3F-889E-6580FB90758C}" type="presOf" srcId="{267CB56E-8011-43A9-9091-69D51C9CC9FF}" destId="{029F5533-8E66-4310-B414-45900ACA7815}" srcOrd="0" destOrd="0" presId="urn:microsoft.com/office/officeart/2005/8/layout/vList2"/>
    <dgm:cxn modelId="{9CE8C0B1-C6A6-4927-8F70-2AAAEFD8FC43}" srcId="{267CB56E-8011-43A9-9091-69D51C9CC9FF}" destId="{F184CF52-EE26-4BA1-AE19-966A3A5A6381}" srcOrd="0" destOrd="0" parTransId="{AAF5608E-5A38-431C-B4EB-B821AEDC89D6}" sibTransId="{AC049177-B896-4049-8B3B-0F3F54001DBD}"/>
    <dgm:cxn modelId="{689280C4-7B72-4120-8D6E-40904E7F7938}" type="presOf" srcId="{94392951-DF01-4B25-B31D-D652ED7AB712}" destId="{1D7D613F-E9DC-442E-BFD1-BF259A16D60F}" srcOrd="0" destOrd="0" presId="urn:microsoft.com/office/officeart/2005/8/layout/vList2"/>
    <dgm:cxn modelId="{9A63F5CB-9F2C-4A57-8460-7AEB77BE7122}" type="presOf" srcId="{C391B9F2-6AF8-4295-91A9-F15CC57C3961}" destId="{0EDAB9E1-81A4-4D31-8234-5151E88AD264}" srcOrd="0" destOrd="0" presId="urn:microsoft.com/office/officeart/2005/8/layout/vList2"/>
    <dgm:cxn modelId="{0577A4FE-2DA9-4483-B8E3-64AE613B2481}" type="presOf" srcId="{AE27FA45-CFA8-40D0-87EA-627E6570D548}" destId="{6B653B86-E119-44BC-BC93-C376E5B8527B}" srcOrd="0" destOrd="0" presId="urn:microsoft.com/office/officeart/2005/8/layout/vList2"/>
    <dgm:cxn modelId="{A522B3B7-72C1-4582-8431-887FBFF96BA7}" type="presParOf" srcId="{1D7D613F-E9DC-442E-BFD1-BF259A16D60F}" destId="{7223C281-081C-4A9A-86FC-80CF91A59D6E}" srcOrd="0" destOrd="0" presId="urn:microsoft.com/office/officeart/2005/8/layout/vList2"/>
    <dgm:cxn modelId="{112B8957-09C7-4854-944E-C3A4C5ABB973}" type="presParOf" srcId="{1D7D613F-E9DC-442E-BFD1-BF259A16D60F}" destId="{4D28C35E-6DA6-4E70-865A-AF1A9A50337D}" srcOrd="1" destOrd="0" presId="urn:microsoft.com/office/officeart/2005/8/layout/vList2"/>
    <dgm:cxn modelId="{E12C689A-9E81-4CF0-A0A1-55876254A3CE}" type="presParOf" srcId="{1D7D613F-E9DC-442E-BFD1-BF259A16D60F}" destId="{562D8228-B37E-4E30-BE03-3211DD9FCDFD}" srcOrd="2" destOrd="0" presId="urn:microsoft.com/office/officeart/2005/8/layout/vList2"/>
    <dgm:cxn modelId="{94297D8C-4B65-40E8-BA4F-83C81F5DC9BA}" type="presParOf" srcId="{1D7D613F-E9DC-442E-BFD1-BF259A16D60F}" destId="{CD673308-4F79-4F9A-A97B-4783CD8F4826}" srcOrd="3" destOrd="0" presId="urn:microsoft.com/office/officeart/2005/8/layout/vList2"/>
    <dgm:cxn modelId="{53EC3DA7-97D1-41C1-8F2B-C8FA3F3B8A16}" type="presParOf" srcId="{1D7D613F-E9DC-442E-BFD1-BF259A16D60F}" destId="{029F5533-8E66-4310-B414-45900ACA7815}" srcOrd="4" destOrd="0" presId="urn:microsoft.com/office/officeart/2005/8/layout/vList2"/>
    <dgm:cxn modelId="{1E2F70A3-96D2-435D-8DDD-36DE33D12049}" type="presParOf" srcId="{1D7D613F-E9DC-442E-BFD1-BF259A16D60F}" destId="{2E7E6BB5-0047-459E-B2AF-3A908F23C7DD}" srcOrd="5" destOrd="0" presId="urn:microsoft.com/office/officeart/2005/8/layout/vList2"/>
    <dgm:cxn modelId="{A6A846E4-618E-415B-A515-2A3882FC5A2E}" type="presParOf" srcId="{1D7D613F-E9DC-442E-BFD1-BF259A16D60F}" destId="{A82D0AE7-6E4F-4070-A9F3-31E51E2B9986}" srcOrd="6" destOrd="0" presId="urn:microsoft.com/office/officeart/2005/8/layout/vList2"/>
    <dgm:cxn modelId="{04859D0D-7BE4-4129-88F5-46B022FD493B}" type="presParOf" srcId="{1D7D613F-E9DC-442E-BFD1-BF259A16D60F}" destId="{43069F79-CDF4-46AD-B637-1E7724CF2E37}" srcOrd="7" destOrd="0" presId="urn:microsoft.com/office/officeart/2005/8/layout/vList2"/>
    <dgm:cxn modelId="{7A7BBAEA-8AEF-487C-9223-15F2F07A1625}" type="presParOf" srcId="{1D7D613F-E9DC-442E-BFD1-BF259A16D60F}" destId="{6B653B86-E119-44BC-BC93-C376E5B8527B}" srcOrd="8" destOrd="0" presId="urn:microsoft.com/office/officeart/2005/8/layout/vList2"/>
    <dgm:cxn modelId="{C259FED5-820F-41A1-86E2-184A45A8F2DB}" type="presParOf" srcId="{1D7D613F-E9DC-442E-BFD1-BF259A16D60F}" destId="{0B908CCF-92D1-4EF2-A17B-AB87D5DE1DDC}" srcOrd="9" destOrd="0" presId="urn:microsoft.com/office/officeart/2005/8/layout/vList2"/>
    <dgm:cxn modelId="{03250117-0DB9-4F9F-A1A6-ECD997359769}" type="presParOf" srcId="{1D7D613F-E9DC-442E-BFD1-BF259A16D60F}" destId="{515E2F31-64DB-4DB0-9230-79BBCB38047F}" srcOrd="10" destOrd="0" presId="urn:microsoft.com/office/officeart/2005/8/layout/vList2"/>
    <dgm:cxn modelId="{96411826-057F-4237-AA00-C3E6DD49A7B7}" type="presParOf" srcId="{1D7D613F-E9DC-442E-BFD1-BF259A16D60F}" destId="{8BD19F14-6D25-401B-BCE8-4D7516945875}" srcOrd="11" destOrd="0" presId="urn:microsoft.com/office/officeart/2005/8/layout/vList2"/>
    <dgm:cxn modelId="{F7DE5166-EF83-4723-9389-3F58C20FDFF8}" type="presParOf" srcId="{1D7D613F-E9DC-442E-BFD1-BF259A16D60F}" destId="{0EDAB9E1-81A4-4D31-8234-5151E88AD26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F5B8F8-2BF6-45A4-9203-EB749A5971E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BADCAEC-6929-42F4-B67B-57F37888408D}">
      <dgm:prSet/>
      <dgm:spPr/>
      <dgm:t>
        <a:bodyPr/>
        <a:lstStyle/>
        <a:p>
          <a:r>
            <a:rPr lang="cs-CZ" dirty="0"/>
            <a:t>Nežádoucí účinky kortikoterapie</a:t>
          </a:r>
          <a:endParaRPr lang="en-US" dirty="0"/>
        </a:p>
      </dgm:t>
    </dgm:pt>
    <dgm:pt modelId="{D6440D3E-009D-42DE-9BCE-94FE52869CA1}" type="parTrans" cxnId="{3DED9C01-857D-4D24-A30E-48C24BC0A156}">
      <dgm:prSet/>
      <dgm:spPr/>
      <dgm:t>
        <a:bodyPr/>
        <a:lstStyle/>
        <a:p>
          <a:endParaRPr lang="en-US"/>
        </a:p>
      </dgm:t>
    </dgm:pt>
    <dgm:pt modelId="{7D1F60FE-006E-450F-982D-489A05A8839A}" type="sibTrans" cxnId="{3DED9C01-857D-4D24-A30E-48C24BC0A156}">
      <dgm:prSet/>
      <dgm:spPr/>
      <dgm:t>
        <a:bodyPr/>
        <a:lstStyle/>
        <a:p>
          <a:endParaRPr lang="en-US"/>
        </a:p>
      </dgm:t>
    </dgm:pt>
    <dgm:pt modelId="{80303986-F153-4244-9B74-C170E3251C44}">
      <dgm:prSet/>
      <dgm:spPr/>
      <dgm:t>
        <a:bodyPr/>
        <a:lstStyle/>
        <a:p>
          <a:pPr algn="ctr"/>
          <a:r>
            <a:rPr lang="cs-CZ" dirty="0"/>
            <a:t>Nemožnost snížit či vysadit OCS</a:t>
          </a:r>
          <a:endParaRPr lang="en-US" dirty="0"/>
        </a:p>
      </dgm:t>
    </dgm:pt>
    <dgm:pt modelId="{E87A0F67-7F65-4795-BD97-B80B82A10ACE}" type="parTrans" cxnId="{36F03908-0503-4F37-A5FD-1831F0E2C0A4}">
      <dgm:prSet/>
      <dgm:spPr/>
      <dgm:t>
        <a:bodyPr/>
        <a:lstStyle/>
        <a:p>
          <a:endParaRPr lang="en-US"/>
        </a:p>
      </dgm:t>
    </dgm:pt>
    <dgm:pt modelId="{E4506CD0-79E6-48AA-8378-F6D58CA8BFAC}" type="sibTrans" cxnId="{36F03908-0503-4F37-A5FD-1831F0E2C0A4}">
      <dgm:prSet/>
      <dgm:spPr/>
      <dgm:t>
        <a:bodyPr/>
        <a:lstStyle/>
        <a:p>
          <a:endParaRPr lang="en-US"/>
        </a:p>
      </dgm:t>
    </dgm:pt>
    <dgm:pt modelId="{897414CA-2EC8-4B83-A31C-9FA5C2314CFA}">
      <dgm:prSet/>
      <dgm:spPr/>
      <dgm:t>
        <a:bodyPr/>
        <a:lstStyle/>
        <a:p>
          <a:r>
            <a:rPr lang="cs-CZ" dirty="0"/>
            <a:t>Nežádoucí účinky </a:t>
          </a:r>
          <a:r>
            <a:rPr lang="cs-CZ" dirty="0" err="1"/>
            <a:t>azolových</a:t>
          </a:r>
          <a:r>
            <a:rPr lang="cs-CZ" dirty="0"/>
            <a:t> antimykotik, vysoká cena </a:t>
          </a:r>
          <a:r>
            <a:rPr lang="cs-CZ" dirty="0" err="1"/>
            <a:t>vorikonazolu</a:t>
          </a:r>
          <a:endParaRPr lang="en-US" dirty="0"/>
        </a:p>
      </dgm:t>
    </dgm:pt>
    <dgm:pt modelId="{6D8C4BCF-1527-4D5D-B810-2EAFD6F5E24A}" type="parTrans" cxnId="{91235EFA-1FDD-491F-BE2A-C16563003AF9}">
      <dgm:prSet/>
      <dgm:spPr/>
      <dgm:t>
        <a:bodyPr/>
        <a:lstStyle/>
        <a:p>
          <a:endParaRPr lang="en-US"/>
        </a:p>
      </dgm:t>
    </dgm:pt>
    <dgm:pt modelId="{62455B28-A9B7-432A-80A5-9CD0AA5FE851}" type="sibTrans" cxnId="{91235EFA-1FDD-491F-BE2A-C16563003AF9}">
      <dgm:prSet/>
      <dgm:spPr/>
      <dgm:t>
        <a:bodyPr/>
        <a:lstStyle/>
        <a:p>
          <a:endParaRPr lang="en-US"/>
        </a:p>
      </dgm:t>
    </dgm:pt>
    <dgm:pt modelId="{D8A26815-D1E3-406D-8004-45E4B3115DC9}">
      <dgm:prSet/>
      <dgm:spPr/>
      <dgm:t>
        <a:bodyPr/>
        <a:lstStyle/>
        <a:p>
          <a:r>
            <a:rPr lang="cs-CZ" dirty="0"/>
            <a:t>Indikace </a:t>
          </a:r>
          <a:r>
            <a:rPr lang="cs-CZ" dirty="0" err="1"/>
            <a:t>biologik</a:t>
          </a:r>
          <a:r>
            <a:rPr lang="cs-CZ" dirty="0"/>
            <a:t> na TRA</a:t>
          </a:r>
          <a:endParaRPr lang="en-US" dirty="0"/>
        </a:p>
      </dgm:t>
    </dgm:pt>
    <dgm:pt modelId="{00AE5FD9-6191-463C-B4E9-D90C924A9E3F}" type="parTrans" cxnId="{4A20E1C5-FD48-4F10-A1F9-38E897527CE0}">
      <dgm:prSet/>
      <dgm:spPr/>
      <dgm:t>
        <a:bodyPr/>
        <a:lstStyle/>
        <a:p>
          <a:endParaRPr lang="en-US"/>
        </a:p>
      </dgm:t>
    </dgm:pt>
    <dgm:pt modelId="{15574E73-AF5D-499D-9F92-8E01038FBA9C}" type="sibTrans" cxnId="{4A20E1C5-FD48-4F10-A1F9-38E897527CE0}">
      <dgm:prSet/>
      <dgm:spPr/>
      <dgm:t>
        <a:bodyPr/>
        <a:lstStyle/>
        <a:p>
          <a:endParaRPr lang="en-US"/>
        </a:p>
      </dgm:t>
    </dgm:pt>
    <dgm:pt modelId="{4B4E137C-14F4-444D-B646-27966E3B037E}" type="pres">
      <dgm:prSet presAssocID="{7FF5B8F8-2BF6-45A4-9203-EB749A5971E6}" presName="Name0" presStyleCnt="0">
        <dgm:presLayoutVars>
          <dgm:dir/>
          <dgm:animLvl val="lvl"/>
          <dgm:resizeHandles val="exact"/>
        </dgm:presLayoutVars>
      </dgm:prSet>
      <dgm:spPr/>
    </dgm:pt>
    <dgm:pt modelId="{CBFAD1E5-87A2-4B71-9E05-20F1DACD6F77}" type="pres">
      <dgm:prSet presAssocID="{EBADCAEC-6929-42F4-B67B-57F37888408D}" presName="linNode" presStyleCnt="0"/>
      <dgm:spPr/>
    </dgm:pt>
    <dgm:pt modelId="{228DA84C-E58C-4CC9-BB13-250C8650C5C9}" type="pres">
      <dgm:prSet presAssocID="{EBADCAEC-6929-42F4-B67B-57F37888408D}" presName="parentText" presStyleLbl="node1" presStyleIdx="0" presStyleCnt="4" custScaleX="277778">
        <dgm:presLayoutVars>
          <dgm:chMax val="1"/>
          <dgm:bulletEnabled val="1"/>
        </dgm:presLayoutVars>
      </dgm:prSet>
      <dgm:spPr/>
    </dgm:pt>
    <dgm:pt modelId="{2A68E121-D12C-4B27-8F0F-E29372F90D85}" type="pres">
      <dgm:prSet presAssocID="{7D1F60FE-006E-450F-982D-489A05A8839A}" presName="sp" presStyleCnt="0"/>
      <dgm:spPr/>
    </dgm:pt>
    <dgm:pt modelId="{F3E06AF9-3D04-438D-9F67-AB69CD14EC22}" type="pres">
      <dgm:prSet presAssocID="{80303986-F153-4244-9B74-C170E3251C44}" presName="linNode" presStyleCnt="0"/>
      <dgm:spPr/>
    </dgm:pt>
    <dgm:pt modelId="{F0F795FD-611B-4222-A0AA-D1F5FCF43F46}" type="pres">
      <dgm:prSet presAssocID="{80303986-F153-4244-9B74-C170E3251C44}" presName="parentText" presStyleLbl="node1" presStyleIdx="1" presStyleCnt="4" custScaleX="277778">
        <dgm:presLayoutVars>
          <dgm:chMax val="1"/>
          <dgm:bulletEnabled val="1"/>
        </dgm:presLayoutVars>
      </dgm:prSet>
      <dgm:spPr/>
    </dgm:pt>
    <dgm:pt modelId="{A1026DFB-1408-4AAE-9E66-76D62EDC82CF}" type="pres">
      <dgm:prSet presAssocID="{E4506CD0-79E6-48AA-8378-F6D58CA8BFAC}" presName="sp" presStyleCnt="0"/>
      <dgm:spPr/>
    </dgm:pt>
    <dgm:pt modelId="{0C708F45-43E2-4E49-8D15-A80CA1308FA9}" type="pres">
      <dgm:prSet presAssocID="{897414CA-2EC8-4B83-A31C-9FA5C2314CFA}" presName="linNode" presStyleCnt="0"/>
      <dgm:spPr/>
    </dgm:pt>
    <dgm:pt modelId="{8419016A-E305-4058-B7EC-728010C12B8E}" type="pres">
      <dgm:prSet presAssocID="{897414CA-2EC8-4B83-A31C-9FA5C2314CFA}" presName="parentText" presStyleLbl="node1" presStyleIdx="2" presStyleCnt="4" custScaleX="277778">
        <dgm:presLayoutVars>
          <dgm:chMax val="1"/>
          <dgm:bulletEnabled val="1"/>
        </dgm:presLayoutVars>
      </dgm:prSet>
      <dgm:spPr/>
    </dgm:pt>
    <dgm:pt modelId="{91AB8E87-4B53-4DB9-9733-D82149A42C1B}" type="pres">
      <dgm:prSet presAssocID="{62455B28-A9B7-432A-80A5-9CD0AA5FE851}" presName="sp" presStyleCnt="0"/>
      <dgm:spPr/>
    </dgm:pt>
    <dgm:pt modelId="{C65F4E20-8DF5-43E1-AE25-6D977C701507}" type="pres">
      <dgm:prSet presAssocID="{D8A26815-D1E3-406D-8004-45E4B3115DC9}" presName="linNode" presStyleCnt="0"/>
      <dgm:spPr/>
    </dgm:pt>
    <dgm:pt modelId="{89783D45-6E4C-4B12-A4FD-E3D6923635DD}" type="pres">
      <dgm:prSet presAssocID="{D8A26815-D1E3-406D-8004-45E4B3115DC9}" presName="parentText" presStyleLbl="node1" presStyleIdx="3" presStyleCnt="4" custScaleX="277778">
        <dgm:presLayoutVars>
          <dgm:chMax val="1"/>
          <dgm:bulletEnabled val="1"/>
        </dgm:presLayoutVars>
      </dgm:prSet>
      <dgm:spPr/>
    </dgm:pt>
  </dgm:ptLst>
  <dgm:cxnLst>
    <dgm:cxn modelId="{3DED9C01-857D-4D24-A30E-48C24BC0A156}" srcId="{7FF5B8F8-2BF6-45A4-9203-EB749A5971E6}" destId="{EBADCAEC-6929-42F4-B67B-57F37888408D}" srcOrd="0" destOrd="0" parTransId="{D6440D3E-009D-42DE-9BCE-94FE52869CA1}" sibTransId="{7D1F60FE-006E-450F-982D-489A05A8839A}"/>
    <dgm:cxn modelId="{36F03908-0503-4F37-A5FD-1831F0E2C0A4}" srcId="{7FF5B8F8-2BF6-45A4-9203-EB749A5971E6}" destId="{80303986-F153-4244-9B74-C170E3251C44}" srcOrd="1" destOrd="0" parTransId="{E87A0F67-7F65-4795-BD97-B80B82A10ACE}" sibTransId="{E4506CD0-79E6-48AA-8378-F6D58CA8BFAC}"/>
    <dgm:cxn modelId="{0D321515-F6D0-4F49-9DC8-2F7FCB5E9730}" type="presOf" srcId="{897414CA-2EC8-4B83-A31C-9FA5C2314CFA}" destId="{8419016A-E305-4058-B7EC-728010C12B8E}" srcOrd="0" destOrd="0" presId="urn:microsoft.com/office/officeart/2005/8/layout/vList5"/>
    <dgm:cxn modelId="{F0ED461E-B7CF-4DB4-9BF1-AD7C674D21BC}" type="presOf" srcId="{D8A26815-D1E3-406D-8004-45E4B3115DC9}" destId="{89783D45-6E4C-4B12-A4FD-E3D6923635DD}" srcOrd="0" destOrd="0" presId="urn:microsoft.com/office/officeart/2005/8/layout/vList5"/>
    <dgm:cxn modelId="{CC012BA3-4312-4B40-ABA5-4194AFFC59A7}" type="presOf" srcId="{EBADCAEC-6929-42F4-B67B-57F37888408D}" destId="{228DA84C-E58C-4CC9-BB13-250C8650C5C9}" srcOrd="0" destOrd="0" presId="urn:microsoft.com/office/officeart/2005/8/layout/vList5"/>
    <dgm:cxn modelId="{13652DB2-5075-4B5B-92C6-D3962DC3FE66}" type="presOf" srcId="{80303986-F153-4244-9B74-C170E3251C44}" destId="{F0F795FD-611B-4222-A0AA-D1F5FCF43F46}" srcOrd="0" destOrd="0" presId="urn:microsoft.com/office/officeart/2005/8/layout/vList5"/>
    <dgm:cxn modelId="{4A20E1C5-FD48-4F10-A1F9-38E897527CE0}" srcId="{7FF5B8F8-2BF6-45A4-9203-EB749A5971E6}" destId="{D8A26815-D1E3-406D-8004-45E4B3115DC9}" srcOrd="3" destOrd="0" parTransId="{00AE5FD9-6191-463C-B4E9-D90C924A9E3F}" sibTransId="{15574E73-AF5D-499D-9F92-8E01038FBA9C}"/>
    <dgm:cxn modelId="{743806D0-DE08-4F71-8312-F6F0F156CBC4}" type="presOf" srcId="{7FF5B8F8-2BF6-45A4-9203-EB749A5971E6}" destId="{4B4E137C-14F4-444D-B646-27966E3B037E}" srcOrd="0" destOrd="0" presId="urn:microsoft.com/office/officeart/2005/8/layout/vList5"/>
    <dgm:cxn modelId="{91235EFA-1FDD-491F-BE2A-C16563003AF9}" srcId="{7FF5B8F8-2BF6-45A4-9203-EB749A5971E6}" destId="{897414CA-2EC8-4B83-A31C-9FA5C2314CFA}" srcOrd="2" destOrd="0" parTransId="{6D8C4BCF-1527-4D5D-B810-2EAFD6F5E24A}" sibTransId="{62455B28-A9B7-432A-80A5-9CD0AA5FE851}"/>
    <dgm:cxn modelId="{E23D35CA-74A3-40BA-A616-A4A99A59C572}" type="presParOf" srcId="{4B4E137C-14F4-444D-B646-27966E3B037E}" destId="{CBFAD1E5-87A2-4B71-9E05-20F1DACD6F77}" srcOrd="0" destOrd="0" presId="urn:microsoft.com/office/officeart/2005/8/layout/vList5"/>
    <dgm:cxn modelId="{72A128CD-F7C9-4385-B28A-575DC1F7557E}" type="presParOf" srcId="{CBFAD1E5-87A2-4B71-9E05-20F1DACD6F77}" destId="{228DA84C-E58C-4CC9-BB13-250C8650C5C9}" srcOrd="0" destOrd="0" presId="urn:microsoft.com/office/officeart/2005/8/layout/vList5"/>
    <dgm:cxn modelId="{767C755A-3838-4A56-A438-FC75305531FF}" type="presParOf" srcId="{4B4E137C-14F4-444D-B646-27966E3B037E}" destId="{2A68E121-D12C-4B27-8F0F-E29372F90D85}" srcOrd="1" destOrd="0" presId="urn:microsoft.com/office/officeart/2005/8/layout/vList5"/>
    <dgm:cxn modelId="{24C01A25-9A23-4E13-956C-542E14B1F18C}" type="presParOf" srcId="{4B4E137C-14F4-444D-B646-27966E3B037E}" destId="{F3E06AF9-3D04-438D-9F67-AB69CD14EC22}" srcOrd="2" destOrd="0" presId="urn:microsoft.com/office/officeart/2005/8/layout/vList5"/>
    <dgm:cxn modelId="{21409111-01B7-48ED-AA7B-B7EE9043EBE8}" type="presParOf" srcId="{F3E06AF9-3D04-438D-9F67-AB69CD14EC22}" destId="{F0F795FD-611B-4222-A0AA-D1F5FCF43F46}" srcOrd="0" destOrd="0" presId="urn:microsoft.com/office/officeart/2005/8/layout/vList5"/>
    <dgm:cxn modelId="{3782BAF0-0EF7-40F7-829B-369EE041955E}" type="presParOf" srcId="{4B4E137C-14F4-444D-B646-27966E3B037E}" destId="{A1026DFB-1408-4AAE-9E66-76D62EDC82CF}" srcOrd="3" destOrd="0" presId="urn:microsoft.com/office/officeart/2005/8/layout/vList5"/>
    <dgm:cxn modelId="{DCB0021D-08BF-43C2-891B-0ED9EB45552F}" type="presParOf" srcId="{4B4E137C-14F4-444D-B646-27966E3B037E}" destId="{0C708F45-43E2-4E49-8D15-A80CA1308FA9}" srcOrd="4" destOrd="0" presId="urn:microsoft.com/office/officeart/2005/8/layout/vList5"/>
    <dgm:cxn modelId="{5399508F-9B52-4C5E-8186-E200547B721C}" type="presParOf" srcId="{0C708F45-43E2-4E49-8D15-A80CA1308FA9}" destId="{8419016A-E305-4058-B7EC-728010C12B8E}" srcOrd="0" destOrd="0" presId="urn:microsoft.com/office/officeart/2005/8/layout/vList5"/>
    <dgm:cxn modelId="{2FE3A8BB-0D7D-402B-8E79-8C54EE43A59D}" type="presParOf" srcId="{4B4E137C-14F4-444D-B646-27966E3B037E}" destId="{91AB8E87-4B53-4DB9-9733-D82149A42C1B}" srcOrd="5" destOrd="0" presId="urn:microsoft.com/office/officeart/2005/8/layout/vList5"/>
    <dgm:cxn modelId="{0CE3BCBC-58A8-40A4-BD40-DA465F943A06}" type="presParOf" srcId="{4B4E137C-14F4-444D-B646-27966E3B037E}" destId="{C65F4E20-8DF5-43E1-AE25-6D977C701507}" srcOrd="6" destOrd="0" presId="urn:microsoft.com/office/officeart/2005/8/layout/vList5"/>
    <dgm:cxn modelId="{9D85CD28-5928-4668-A331-A18B36875FB3}" type="presParOf" srcId="{C65F4E20-8DF5-43E1-AE25-6D977C701507}" destId="{89783D45-6E4C-4B12-A4FD-E3D6923635D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22304-8714-490C-9785-D4869100E4B5}">
      <dsp:nvSpPr>
        <dsp:cNvPr id="0" name=""/>
        <dsp:cNvSpPr/>
      </dsp:nvSpPr>
      <dsp:spPr>
        <a:xfrm>
          <a:off x="0" y="238012"/>
          <a:ext cx="6492875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Plísně</a:t>
          </a:r>
          <a:endParaRPr lang="en-US" sz="2500" kern="1200"/>
        </a:p>
      </dsp:txBody>
      <dsp:txXfrm>
        <a:off x="29271" y="267283"/>
        <a:ext cx="6434333" cy="541083"/>
      </dsp:txXfrm>
    </dsp:sp>
    <dsp:sp modelId="{0FD60F7D-A0AB-4A61-AF4D-62170BC25580}">
      <dsp:nvSpPr>
        <dsp:cNvPr id="0" name=""/>
        <dsp:cNvSpPr/>
      </dsp:nvSpPr>
      <dsp:spPr>
        <a:xfrm>
          <a:off x="0" y="909637"/>
          <a:ext cx="6492875" cy="599625"/>
        </a:xfrm>
        <a:prstGeom prst="roundRect">
          <a:avLst/>
        </a:prstGeom>
        <a:solidFill>
          <a:schemeClr val="accent5">
            <a:hueOff val="-139977"/>
            <a:satOff val="7608"/>
            <a:lumOff val="-1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Predispozice, imunologický podklad</a:t>
          </a:r>
          <a:endParaRPr lang="en-US" sz="2500" kern="1200"/>
        </a:p>
      </dsp:txBody>
      <dsp:txXfrm>
        <a:off x="29271" y="938908"/>
        <a:ext cx="6434333" cy="541083"/>
      </dsp:txXfrm>
    </dsp:sp>
    <dsp:sp modelId="{40D6D68B-8327-44F9-904C-348167241851}">
      <dsp:nvSpPr>
        <dsp:cNvPr id="0" name=""/>
        <dsp:cNvSpPr/>
      </dsp:nvSpPr>
      <dsp:spPr>
        <a:xfrm>
          <a:off x="0" y="1581262"/>
          <a:ext cx="6492875" cy="599625"/>
        </a:xfrm>
        <a:prstGeom prst="roundRect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Diagnostika</a:t>
          </a:r>
          <a:endParaRPr lang="en-US" sz="2500" kern="1200"/>
        </a:p>
      </dsp:txBody>
      <dsp:txXfrm>
        <a:off x="29271" y="1610533"/>
        <a:ext cx="6434333" cy="541083"/>
      </dsp:txXfrm>
    </dsp:sp>
    <dsp:sp modelId="{BA10BEAC-501B-46F6-994E-9035617055BC}">
      <dsp:nvSpPr>
        <dsp:cNvPr id="0" name=""/>
        <dsp:cNvSpPr/>
      </dsp:nvSpPr>
      <dsp:spPr>
        <a:xfrm>
          <a:off x="0" y="2252887"/>
          <a:ext cx="6492875" cy="599625"/>
        </a:xfrm>
        <a:prstGeom prst="roundRect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Současné možnosti léčby</a:t>
          </a:r>
          <a:endParaRPr lang="en-US" sz="2500" kern="1200"/>
        </a:p>
      </dsp:txBody>
      <dsp:txXfrm>
        <a:off x="29271" y="2282158"/>
        <a:ext cx="6434333" cy="541083"/>
      </dsp:txXfrm>
    </dsp:sp>
    <dsp:sp modelId="{0E08DB3F-83C8-48F6-A7DB-A72BD86C4EE4}">
      <dsp:nvSpPr>
        <dsp:cNvPr id="0" name=""/>
        <dsp:cNvSpPr/>
      </dsp:nvSpPr>
      <dsp:spPr>
        <a:xfrm>
          <a:off x="0" y="2924512"/>
          <a:ext cx="6492875" cy="599625"/>
        </a:xfrm>
        <a:prstGeom prst="roundRect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Biologika v terapii ABPA – budoucnost či praxe?</a:t>
          </a:r>
          <a:endParaRPr lang="en-US" sz="2500" kern="1200"/>
        </a:p>
      </dsp:txBody>
      <dsp:txXfrm>
        <a:off x="29271" y="2953783"/>
        <a:ext cx="6434333" cy="541083"/>
      </dsp:txXfrm>
    </dsp:sp>
    <dsp:sp modelId="{85EB587D-8DB9-4061-929A-AB6759581AA3}">
      <dsp:nvSpPr>
        <dsp:cNvPr id="0" name=""/>
        <dsp:cNvSpPr/>
      </dsp:nvSpPr>
      <dsp:spPr>
        <a:xfrm>
          <a:off x="0" y="3596137"/>
          <a:ext cx="6492875" cy="599625"/>
        </a:xfrm>
        <a:prstGeom prst="roundRect">
          <a:avLst/>
        </a:prstGeom>
        <a:solidFill>
          <a:schemeClr val="accent5">
            <a:hueOff val="-699887"/>
            <a:satOff val="38039"/>
            <a:lumOff val="-7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Zkušenosti z FN Plzeň</a:t>
          </a:r>
          <a:endParaRPr lang="en-US" sz="2500" kern="1200"/>
        </a:p>
      </dsp:txBody>
      <dsp:txXfrm>
        <a:off x="29271" y="3625408"/>
        <a:ext cx="6434333" cy="541083"/>
      </dsp:txXfrm>
    </dsp:sp>
    <dsp:sp modelId="{5751E09B-AB0C-4809-A5A0-0A07069F1B67}">
      <dsp:nvSpPr>
        <dsp:cNvPr id="0" name=""/>
        <dsp:cNvSpPr/>
      </dsp:nvSpPr>
      <dsp:spPr>
        <a:xfrm>
          <a:off x="0" y="4267762"/>
          <a:ext cx="6492875" cy="599625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Diskuze</a:t>
          </a:r>
          <a:endParaRPr lang="en-US" sz="2500" kern="1200"/>
        </a:p>
      </dsp:txBody>
      <dsp:txXfrm>
        <a:off x="29271" y="4297033"/>
        <a:ext cx="6434333" cy="5410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219BE-7580-4BE4-8479-5D1CB5D48118}">
      <dsp:nvSpPr>
        <dsp:cNvPr id="0" name=""/>
        <dsp:cNvSpPr/>
      </dsp:nvSpPr>
      <dsp:spPr>
        <a:xfrm>
          <a:off x="0" y="2163"/>
          <a:ext cx="6492875" cy="7165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Léčba pacientů s těžkým alergickým perzistujícím astmatem, kteří</a:t>
          </a:r>
          <a:r>
            <a:rPr lang="cs-CZ" sz="1300" kern="1200" dirty="0"/>
            <a:t>:</a:t>
          </a:r>
          <a:endParaRPr lang="en-US" sz="1300" kern="1200" dirty="0"/>
        </a:p>
      </dsp:txBody>
      <dsp:txXfrm>
        <a:off x="34978" y="37141"/>
        <a:ext cx="6422919" cy="646570"/>
      </dsp:txXfrm>
    </dsp:sp>
    <dsp:sp modelId="{85F47ACA-9525-4572-A65D-5BA7B1614542}">
      <dsp:nvSpPr>
        <dsp:cNvPr id="0" name=""/>
        <dsp:cNvSpPr/>
      </dsp:nvSpPr>
      <dsp:spPr>
        <a:xfrm>
          <a:off x="0" y="732921"/>
          <a:ext cx="6492875" cy="7165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mají v průběhu posledního roku dokumentované </a:t>
          </a:r>
          <a:r>
            <a:rPr lang="cs-CZ" sz="1200" b="1" kern="1200" dirty="0"/>
            <a:t>minimálně 2 těžké exacerbace </a:t>
          </a:r>
          <a:r>
            <a:rPr lang="cs-CZ" sz="1200" kern="1200" dirty="0"/>
            <a:t>astmatu navzdory vysokým denním dávkám inhalačních kortikosteroidů a dlouhodobě působících inhalačních beta2-agonistů, </a:t>
          </a:r>
          <a:r>
            <a:rPr lang="cs-CZ" sz="1200" b="1" kern="1200" dirty="0"/>
            <a:t>nebo trvalé či intermitentní léčbě perorálním kortikosteroidem</a:t>
          </a:r>
          <a:endParaRPr lang="en-US" sz="1200" kern="1200" dirty="0"/>
        </a:p>
      </dsp:txBody>
      <dsp:txXfrm>
        <a:off x="34978" y="767899"/>
        <a:ext cx="6422919" cy="646570"/>
      </dsp:txXfrm>
    </dsp:sp>
    <dsp:sp modelId="{3762DB18-A965-4A71-81C2-E292380862E3}">
      <dsp:nvSpPr>
        <dsp:cNvPr id="0" name=""/>
        <dsp:cNvSpPr/>
      </dsp:nvSpPr>
      <dsp:spPr>
        <a:xfrm>
          <a:off x="0" y="1463678"/>
          <a:ext cx="6492875" cy="7165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dodržují zákaz kouření</a:t>
          </a:r>
          <a:endParaRPr lang="en-US" sz="1800" kern="1200" dirty="0"/>
        </a:p>
      </dsp:txBody>
      <dsp:txXfrm>
        <a:off x="34978" y="1498656"/>
        <a:ext cx="6422919" cy="646570"/>
      </dsp:txXfrm>
    </dsp:sp>
    <dsp:sp modelId="{1360909C-B55D-4E30-8A49-543400BA34D2}">
      <dsp:nvSpPr>
        <dsp:cNvPr id="0" name=""/>
        <dsp:cNvSpPr/>
      </dsp:nvSpPr>
      <dsp:spPr>
        <a:xfrm>
          <a:off x="0" y="2194436"/>
          <a:ext cx="6492875" cy="7165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mají pozitivní kožní testy nebo reaktivitu in vitro na </a:t>
          </a:r>
          <a:r>
            <a:rPr lang="cs-CZ" sz="1800" b="1" kern="1200" dirty="0"/>
            <a:t>celoroční vzdušný alergen</a:t>
          </a:r>
          <a:endParaRPr lang="en-US" sz="1800" kern="1200" dirty="0"/>
        </a:p>
      </dsp:txBody>
      <dsp:txXfrm>
        <a:off x="34978" y="2229414"/>
        <a:ext cx="6422919" cy="646570"/>
      </dsp:txXfrm>
    </dsp:sp>
    <dsp:sp modelId="{81E48C0D-2325-4F1C-AD6F-A12176EED628}">
      <dsp:nvSpPr>
        <dsp:cNvPr id="0" name=""/>
        <dsp:cNvSpPr/>
      </dsp:nvSpPr>
      <dsp:spPr>
        <a:xfrm>
          <a:off x="0" y="2925194"/>
          <a:ext cx="6492875" cy="71652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vstupní sérová hladina </a:t>
          </a:r>
          <a:r>
            <a:rPr lang="cs-CZ" sz="1800" b="1" kern="1200" dirty="0"/>
            <a:t>celkového </a:t>
          </a:r>
          <a:r>
            <a:rPr lang="cs-CZ" sz="1800" b="1" kern="1200" dirty="0" err="1"/>
            <a:t>IgE</a:t>
          </a:r>
          <a:r>
            <a:rPr lang="cs-CZ" sz="1800" b="1" kern="1200" dirty="0"/>
            <a:t> </a:t>
          </a:r>
          <a:r>
            <a:rPr lang="cs-CZ" sz="1800" kern="1200" dirty="0"/>
            <a:t>u nich dosahuje minimálně </a:t>
          </a:r>
          <a:r>
            <a:rPr lang="cs-CZ" sz="1800" b="1" kern="1200" dirty="0"/>
            <a:t>30 a maximálně 700 IU/ml</a:t>
          </a:r>
          <a:endParaRPr lang="en-US" sz="1800" kern="1200" dirty="0"/>
        </a:p>
      </dsp:txBody>
      <dsp:txXfrm>
        <a:off x="34978" y="2960172"/>
        <a:ext cx="6422919" cy="646570"/>
      </dsp:txXfrm>
    </dsp:sp>
    <dsp:sp modelId="{9D601848-89A0-4FD5-8533-3C8B7DE5B2FA}">
      <dsp:nvSpPr>
        <dsp:cNvPr id="0" name=""/>
        <dsp:cNvSpPr/>
      </dsp:nvSpPr>
      <dsp:spPr>
        <a:xfrm>
          <a:off x="0" y="3655952"/>
          <a:ext cx="6492875" cy="7165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mají sníženou funkci plic (</a:t>
          </a:r>
          <a:r>
            <a:rPr lang="cs-CZ" sz="1800" b="1" kern="1200" dirty="0"/>
            <a:t>FEV1 &lt; 80%). </a:t>
          </a:r>
          <a:endParaRPr lang="en-US" sz="1800" kern="1200" dirty="0"/>
        </a:p>
      </dsp:txBody>
      <dsp:txXfrm>
        <a:off x="34978" y="3690930"/>
        <a:ext cx="6422919" cy="646570"/>
      </dsp:txXfrm>
    </dsp:sp>
    <dsp:sp modelId="{5C7F2C81-A558-40F6-8DED-1F3A9FED4333}">
      <dsp:nvSpPr>
        <dsp:cNvPr id="0" name=""/>
        <dsp:cNvSpPr/>
      </dsp:nvSpPr>
      <dsp:spPr>
        <a:xfrm>
          <a:off x="0" y="4386710"/>
          <a:ext cx="6492875" cy="7165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léčba bude přerušena u pacientů, u kterých se neprokáže adekvátní odezva na terapii do 16 týdnů (6 měsíců u nejtěžších forem astmatu)</a:t>
          </a:r>
          <a:endParaRPr lang="en-US" sz="1600" kern="1200" dirty="0"/>
        </a:p>
      </dsp:txBody>
      <dsp:txXfrm>
        <a:off x="34978" y="4421688"/>
        <a:ext cx="6422919" cy="6465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56017-486C-4FE1-B43A-14525D345ACD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5199B-17AC-4E2B-A887-3CA4E2DA0569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Snížení zánětlivé odpovědi</a:t>
          </a:r>
          <a:endParaRPr lang="en-US" sz="2800" kern="1200"/>
        </a:p>
      </dsp:txBody>
      <dsp:txXfrm>
        <a:off x="0" y="623"/>
        <a:ext cx="6492875" cy="1020830"/>
      </dsp:txXfrm>
    </dsp:sp>
    <dsp:sp modelId="{E5FEFD34-CBA7-4D99-A97E-0F30E94DC134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857CC-5F99-49DE-8FB5-9F2BAA2C2EC8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Snížení dávky OCS</a:t>
          </a:r>
          <a:endParaRPr lang="en-US" sz="2800" kern="1200"/>
        </a:p>
      </dsp:txBody>
      <dsp:txXfrm>
        <a:off x="0" y="1021453"/>
        <a:ext cx="6492875" cy="1020830"/>
      </dsp:txXfrm>
    </dsp:sp>
    <dsp:sp modelId="{A77F8770-6EFC-46C4-B6B9-8C09F6EC946D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04F6F-4D20-44C5-B1E4-9F188F3154A7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Zmírnění projevů nemoci</a:t>
          </a:r>
          <a:endParaRPr lang="en-US" sz="2800" kern="1200"/>
        </a:p>
      </dsp:txBody>
      <dsp:txXfrm>
        <a:off x="0" y="2042284"/>
        <a:ext cx="6492875" cy="1020830"/>
      </dsp:txXfrm>
    </dsp:sp>
    <dsp:sp modelId="{BCA84682-8655-4A29-B828-72085DAE36B7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424A9-630B-4124-B085-C29833C50B61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Předcházení exacerbací</a:t>
          </a:r>
          <a:endParaRPr lang="en-US" sz="2800" kern="1200"/>
        </a:p>
      </dsp:txBody>
      <dsp:txXfrm>
        <a:off x="0" y="3063115"/>
        <a:ext cx="6492875" cy="1020830"/>
      </dsp:txXfrm>
    </dsp:sp>
    <dsp:sp modelId="{40D0DD09-5AB7-47C5-8277-C526E800B58B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ADF37-8059-4C01-BAE8-C244E8AC0609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Otazné dávkování při vysokých hodnotách IgE</a:t>
          </a:r>
          <a:endParaRPr lang="en-US" sz="2800" kern="1200"/>
        </a:p>
      </dsp:txBody>
      <dsp:txXfrm>
        <a:off x="0" y="4083946"/>
        <a:ext cx="6492875" cy="10208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C72EF-46EF-449E-BD67-AA4A7231AEA0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E563A-7DD2-46F1-B067-78E3B491B2A6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Kazuistická sdělení o kortikoid-šetřícím efektu u ABPA</a:t>
          </a:r>
          <a:endParaRPr lang="en-US" sz="2800" kern="1200"/>
        </a:p>
      </dsp:txBody>
      <dsp:txXfrm>
        <a:off x="0" y="623"/>
        <a:ext cx="6492875" cy="1020830"/>
      </dsp:txXfrm>
    </dsp:sp>
    <dsp:sp modelId="{F65427D1-0D06-4609-9005-C7273D3C85BE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09E5A-0666-4E4D-BC16-C5EC7D5FFE10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Potlačení Th2 imunitní odpovědi</a:t>
          </a:r>
          <a:endParaRPr lang="en-US" sz="2800" kern="1200"/>
        </a:p>
      </dsp:txBody>
      <dsp:txXfrm>
        <a:off x="0" y="1021453"/>
        <a:ext cx="6492875" cy="1020830"/>
      </dsp:txXfrm>
    </dsp:sp>
    <dsp:sp modelId="{1148A4F1-4C3A-4F93-AF57-3820440A6861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E60E9-C116-467F-95AC-48083C4F85E0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Zlepšení denních symptomů</a:t>
          </a:r>
          <a:endParaRPr lang="en-US" sz="2800" kern="1200"/>
        </a:p>
      </dsp:txBody>
      <dsp:txXfrm>
        <a:off x="0" y="2042284"/>
        <a:ext cx="6492875" cy="1020830"/>
      </dsp:txXfrm>
    </dsp:sp>
    <dsp:sp modelId="{951FA289-C5D0-4FB8-9924-E5EDE9C10925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71CA2-49A1-4EA4-9A2C-1777EB7ECFD0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Snížení denní dávky OCS</a:t>
          </a:r>
          <a:endParaRPr lang="en-US" sz="2800" kern="1200"/>
        </a:p>
      </dsp:txBody>
      <dsp:txXfrm>
        <a:off x="0" y="3063115"/>
        <a:ext cx="6492875" cy="1020830"/>
      </dsp:txXfrm>
    </dsp:sp>
    <dsp:sp modelId="{423A6672-E6FD-4FF7-B295-4212703A2228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93FAA-CBCD-4786-85B2-D358B3C3A0FB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Možnost podání u těžkého astmatu s celk. IgE mimo rozmezí indikace pro omalizumab</a:t>
          </a:r>
          <a:endParaRPr lang="en-US" sz="2800" kern="1200"/>
        </a:p>
      </dsp:txBody>
      <dsp:txXfrm>
        <a:off x="0" y="4083946"/>
        <a:ext cx="6492875" cy="10208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56765-39F6-4925-AC2D-21A18A46B8D0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956F3-C935-4FF2-9073-0456C4E2E92B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Nedostatečný efekt kombinace medrol + prokanazol + omalizumab</a:t>
          </a:r>
          <a:endParaRPr lang="en-US" sz="3400" kern="1200"/>
        </a:p>
      </dsp:txBody>
      <dsp:txXfrm>
        <a:off x="0" y="0"/>
        <a:ext cx="6492875" cy="1276350"/>
      </dsp:txXfrm>
    </dsp:sp>
    <dsp:sp modelId="{F8F7A779-9CBF-4DED-9744-16E9D44CB550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54397"/>
            <a:satOff val="-3144"/>
            <a:lumOff val="4314"/>
            <a:alphaOff val="0"/>
          </a:schemeClr>
        </a:solidFill>
        <a:ln w="12700" cap="flat" cmpd="sng" algn="ctr">
          <a:solidFill>
            <a:schemeClr val="accent2">
              <a:hueOff val="-54397"/>
              <a:satOff val="-314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983E9-7BBC-4592-8947-B36B4B842D78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Četné exacerbace astmatu (1-2x do měsíce)</a:t>
          </a:r>
          <a:endParaRPr lang="en-US" sz="3400" kern="1200"/>
        </a:p>
      </dsp:txBody>
      <dsp:txXfrm>
        <a:off x="0" y="1276350"/>
        <a:ext cx="6492875" cy="1276350"/>
      </dsp:txXfrm>
    </dsp:sp>
    <dsp:sp modelId="{5172FA35-27E7-4BE5-808C-BD3B64F565E3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108793"/>
            <a:satOff val="-6288"/>
            <a:lumOff val="8627"/>
            <a:alphaOff val="0"/>
          </a:schemeClr>
        </a:solidFill>
        <a:ln w="12700" cap="flat" cmpd="sng" algn="ctr">
          <a:solidFill>
            <a:schemeClr val="accent2">
              <a:hueOff val="-108793"/>
              <a:satOff val="-6288"/>
              <a:lumOff val="8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2B957-199B-41DC-A347-6542D37AB080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Nežadoucí účinky léčby</a:t>
          </a:r>
          <a:endParaRPr lang="en-US" sz="3400" kern="1200"/>
        </a:p>
      </dsp:txBody>
      <dsp:txXfrm>
        <a:off x="0" y="2552700"/>
        <a:ext cx="6492875" cy="1276350"/>
      </dsp:txXfrm>
    </dsp:sp>
    <dsp:sp modelId="{03EE8801-8002-4A03-B871-1A6C68B9DA6F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63190"/>
            <a:satOff val="-9432"/>
            <a:lumOff val="12941"/>
            <a:alphaOff val="0"/>
          </a:schemeClr>
        </a:solidFill>
        <a:ln w="12700" cap="flat" cmpd="sng" algn="ctr">
          <a:solidFill>
            <a:schemeClr val="accent2">
              <a:hueOff val="-163190"/>
              <a:satOff val="-9432"/>
              <a:lumOff val="1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13BEF-56EC-42CC-BAD5-4CEFAFA7D52B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Switch na dupilumab 300 mg á 14 dní</a:t>
          </a:r>
          <a:endParaRPr lang="en-US" sz="3400" kern="1200"/>
        </a:p>
      </dsp:txBody>
      <dsp:txXfrm>
        <a:off x="0" y="3829050"/>
        <a:ext cx="6492875" cy="12763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ABD34-7BAF-4E6C-B14B-248EFAF8903C}">
      <dsp:nvSpPr>
        <dsp:cNvPr id="0" name=""/>
        <dsp:cNvSpPr/>
      </dsp:nvSpPr>
      <dsp:spPr>
        <a:xfrm>
          <a:off x="0" y="4350"/>
          <a:ext cx="6492875" cy="839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Dávkování Xolairu</a:t>
          </a:r>
        </a:p>
      </dsp:txBody>
      <dsp:txXfrm>
        <a:off x="40980" y="45330"/>
        <a:ext cx="6410915" cy="757514"/>
      </dsp:txXfrm>
    </dsp:sp>
    <dsp:sp modelId="{7A03A3A7-89C5-4C8B-A048-DD2E7E159EB2}">
      <dsp:nvSpPr>
        <dsp:cNvPr id="0" name=""/>
        <dsp:cNvSpPr/>
      </dsp:nvSpPr>
      <dsp:spPr>
        <a:xfrm>
          <a:off x="0" y="843825"/>
          <a:ext cx="6492875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375 mg á 2 týdny? (1)</a:t>
          </a:r>
        </a:p>
      </dsp:txBody>
      <dsp:txXfrm>
        <a:off x="0" y="843825"/>
        <a:ext cx="6492875" cy="579600"/>
      </dsp:txXfrm>
    </dsp:sp>
    <dsp:sp modelId="{88F5BA4C-8AE9-4681-8888-97B5F8C5B731}">
      <dsp:nvSpPr>
        <dsp:cNvPr id="0" name=""/>
        <dsp:cNvSpPr/>
      </dsp:nvSpPr>
      <dsp:spPr>
        <a:xfrm>
          <a:off x="0" y="1423425"/>
          <a:ext cx="6492875" cy="839474"/>
        </a:xfrm>
        <a:prstGeom prst="roundRect">
          <a:avLst/>
        </a:prstGeom>
        <a:solidFill>
          <a:schemeClr val="accent2">
            <a:hueOff val="-54397"/>
            <a:satOff val="-314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Zkušenosti s Dupixentem</a:t>
          </a:r>
        </a:p>
      </dsp:txBody>
      <dsp:txXfrm>
        <a:off x="40980" y="1464405"/>
        <a:ext cx="6410915" cy="757514"/>
      </dsp:txXfrm>
    </dsp:sp>
    <dsp:sp modelId="{F44065E4-0BB5-4E9C-8B36-FD791D18555A}">
      <dsp:nvSpPr>
        <dsp:cNvPr id="0" name=""/>
        <dsp:cNvSpPr/>
      </dsp:nvSpPr>
      <dsp:spPr>
        <a:xfrm>
          <a:off x="0" y="2262899"/>
          <a:ext cx="6492875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Publikována spíše kazuistická sdělení</a:t>
          </a:r>
        </a:p>
      </dsp:txBody>
      <dsp:txXfrm>
        <a:off x="0" y="2262899"/>
        <a:ext cx="6492875" cy="579600"/>
      </dsp:txXfrm>
    </dsp:sp>
    <dsp:sp modelId="{63638B4A-ABF7-4D67-B4F4-A0DA1947B3D7}">
      <dsp:nvSpPr>
        <dsp:cNvPr id="0" name=""/>
        <dsp:cNvSpPr/>
      </dsp:nvSpPr>
      <dsp:spPr>
        <a:xfrm>
          <a:off x="0" y="2842500"/>
          <a:ext cx="6492875" cy="839474"/>
        </a:xfrm>
        <a:prstGeom prst="roundRect">
          <a:avLst/>
        </a:prstGeom>
        <a:solidFill>
          <a:schemeClr val="accent2">
            <a:hueOff val="-108793"/>
            <a:satOff val="-6288"/>
            <a:lumOff val="8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Itrakonazol x vorikonazol</a:t>
          </a:r>
        </a:p>
      </dsp:txBody>
      <dsp:txXfrm>
        <a:off x="40980" y="2883480"/>
        <a:ext cx="6410915" cy="757514"/>
      </dsp:txXfrm>
    </dsp:sp>
    <dsp:sp modelId="{046B77D2-052D-4F8E-956F-E2B2CAF44B81}">
      <dsp:nvSpPr>
        <dsp:cNvPr id="0" name=""/>
        <dsp:cNvSpPr/>
      </dsp:nvSpPr>
      <dsp:spPr>
        <a:xfrm>
          <a:off x="0" y="3681974"/>
          <a:ext cx="6492875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Cena x nežádoucí účinky</a:t>
          </a:r>
        </a:p>
      </dsp:txBody>
      <dsp:txXfrm>
        <a:off x="0" y="3681974"/>
        <a:ext cx="6492875" cy="579600"/>
      </dsp:txXfrm>
    </dsp:sp>
    <dsp:sp modelId="{BF4CF0F8-659D-45C5-A2EF-D0B3058E7EA4}">
      <dsp:nvSpPr>
        <dsp:cNvPr id="0" name=""/>
        <dsp:cNvSpPr/>
      </dsp:nvSpPr>
      <dsp:spPr>
        <a:xfrm>
          <a:off x="0" y="4261575"/>
          <a:ext cx="6492875" cy="839474"/>
        </a:xfrm>
        <a:prstGeom prst="roundRect">
          <a:avLst/>
        </a:prstGeom>
        <a:solidFill>
          <a:schemeClr val="accent2">
            <a:hueOff val="-163190"/>
            <a:satOff val="-9432"/>
            <a:lumOff val="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ABPA u COPD (nebo ACO)</a:t>
          </a:r>
        </a:p>
      </dsp:txBody>
      <dsp:txXfrm>
        <a:off x="40980" y="4302555"/>
        <a:ext cx="6410915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48780-E10E-472A-A440-E41A0AC09E8B}">
      <dsp:nvSpPr>
        <dsp:cNvPr id="0" name=""/>
        <dsp:cNvSpPr/>
      </dsp:nvSpPr>
      <dsp:spPr>
        <a:xfrm>
          <a:off x="0" y="544291"/>
          <a:ext cx="6492875" cy="12889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Spóry mikromycet jsou závažnými alergeny</a:t>
          </a:r>
          <a:endParaRPr lang="en-US" sz="1900" kern="1200"/>
        </a:p>
      </dsp:txBody>
      <dsp:txXfrm>
        <a:off x="62922" y="607213"/>
        <a:ext cx="6367031" cy="1163120"/>
      </dsp:txXfrm>
    </dsp:sp>
    <dsp:sp modelId="{ECCE3991-53B0-480B-90E0-CEBE995C0627}">
      <dsp:nvSpPr>
        <dsp:cNvPr id="0" name=""/>
        <dsp:cNvSpPr/>
      </dsp:nvSpPr>
      <dsp:spPr>
        <a:xfrm>
          <a:off x="0" y="1344985"/>
          <a:ext cx="6492875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>
              <a:solidFill>
                <a:schemeClr val="bg1"/>
              </a:solidFill>
            </a:rPr>
            <a:t>Snadno pronikají do alveolů</a:t>
          </a:r>
          <a:endParaRPr lang="en-US" sz="1500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>
              <a:solidFill>
                <a:schemeClr val="bg1"/>
              </a:solidFill>
            </a:rPr>
            <a:t>Růst ovlivněn hustotou hlenu, funkcí makrofágů, Th2 imunit. odpovědí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0" y="1344985"/>
        <a:ext cx="6492875" cy="521122"/>
      </dsp:txXfrm>
    </dsp:sp>
    <dsp:sp modelId="{968262AD-FA9F-4062-A3E0-C9EEE9E05D90}">
      <dsp:nvSpPr>
        <dsp:cNvPr id="0" name=""/>
        <dsp:cNvSpPr/>
      </dsp:nvSpPr>
      <dsp:spPr>
        <a:xfrm>
          <a:off x="0" y="1866107"/>
          <a:ext cx="6492875" cy="754777"/>
        </a:xfrm>
        <a:prstGeom prst="roundRect">
          <a:avLst/>
        </a:prstGeom>
        <a:solidFill>
          <a:schemeClr val="accent5">
            <a:hueOff val="-209966"/>
            <a:satOff val="11412"/>
            <a:lumOff val="-2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Mykotoxiny produkované myceliem – potraviny</a:t>
          </a:r>
          <a:endParaRPr lang="en-US" sz="1900" kern="1200"/>
        </a:p>
      </dsp:txBody>
      <dsp:txXfrm>
        <a:off x="36845" y="1902952"/>
        <a:ext cx="6419185" cy="681087"/>
      </dsp:txXfrm>
    </dsp:sp>
    <dsp:sp modelId="{44F93FFF-9B8B-48E3-B7E5-711EB556D59A}">
      <dsp:nvSpPr>
        <dsp:cNvPr id="0" name=""/>
        <dsp:cNvSpPr/>
      </dsp:nvSpPr>
      <dsp:spPr>
        <a:xfrm>
          <a:off x="0" y="2675605"/>
          <a:ext cx="6492875" cy="754777"/>
        </a:xfrm>
        <a:prstGeom prst="roundRect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Těkavé organické látky – zápach, dráždění sliznic, kůže, bolesti hlavy</a:t>
          </a:r>
          <a:endParaRPr lang="en-US" sz="1900" kern="1200"/>
        </a:p>
      </dsp:txBody>
      <dsp:txXfrm>
        <a:off x="36845" y="2712450"/>
        <a:ext cx="6419185" cy="681087"/>
      </dsp:txXfrm>
    </dsp:sp>
    <dsp:sp modelId="{DDBC4619-4F73-4CC0-8112-99408608F1A1}">
      <dsp:nvSpPr>
        <dsp:cNvPr id="0" name=""/>
        <dsp:cNvSpPr/>
      </dsp:nvSpPr>
      <dsp:spPr>
        <a:xfrm>
          <a:off x="0" y="3485103"/>
          <a:ext cx="6492875" cy="754777"/>
        </a:xfrm>
        <a:prstGeom prst="roundRect">
          <a:avLst/>
        </a:prstGeom>
        <a:solidFill>
          <a:schemeClr val="accent5">
            <a:hueOff val="-629899"/>
            <a:satOff val="34235"/>
            <a:lumOff val="-6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Mykotická onemocnění – kožní, slizniční, systémové </a:t>
          </a:r>
          <a:endParaRPr lang="en-US" sz="1900" kern="1200"/>
        </a:p>
      </dsp:txBody>
      <dsp:txXfrm>
        <a:off x="36845" y="3521948"/>
        <a:ext cx="6419185" cy="681087"/>
      </dsp:txXfrm>
    </dsp:sp>
    <dsp:sp modelId="{5CD18069-0694-4D7E-943B-6D85DCFA75F5}">
      <dsp:nvSpPr>
        <dsp:cNvPr id="0" name=""/>
        <dsp:cNvSpPr/>
      </dsp:nvSpPr>
      <dsp:spPr>
        <a:xfrm>
          <a:off x="0" y="4294601"/>
          <a:ext cx="6492875" cy="754777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Invazivní mykotické infekce – imunokompromitovaní jedinci</a:t>
          </a:r>
          <a:endParaRPr lang="en-US" sz="1900" kern="1200"/>
        </a:p>
      </dsp:txBody>
      <dsp:txXfrm>
        <a:off x="36845" y="4331446"/>
        <a:ext cx="6419185" cy="681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65012-54B1-4FA3-A911-729E977CC9F4}">
      <dsp:nvSpPr>
        <dsp:cNvPr id="0" name=""/>
        <dsp:cNvSpPr/>
      </dsp:nvSpPr>
      <dsp:spPr>
        <a:xfrm>
          <a:off x="0" y="24194"/>
          <a:ext cx="6492875" cy="16415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Onemocnění plic v důsledku hypersenzitivní (Th2 </a:t>
          </a:r>
          <a:r>
            <a:rPr lang="cs-CZ" sz="2300" kern="1200" dirty="0" err="1"/>
            <a:t>mediované</a:t>
          </a:r>
          <a:r>
            <a:rPr lang="cs-CZ" sz="2300" kern="1200" dirty="0"/>
            <a:t>) reakce na antigenní struktury </a:t>
          </a:r>
          <a:r>
            <a:rPr lang="cs-CZ" sz="2300" kern="1200" dirty="0" err="1"/>
            <a:t>aspergilus</a:t>
          </a:r>
          <a:r>
            <a:rPr lang="cs-CZ" sz="2300" kern="1200" dirty="0"/>
            <a:t> </a:t>
          </a:r>
          <a:r>
            <a:rPr lang="cs-CZ" sz="2300" kern="1200" dirty="0" err="1"/>
            <a:t>fumigatus</a:t>
          </a:r>
          <a:r>
            <a:rPr lang="cs-CZ" sz="2300" kern="1200" dirty="0"/>
            <a:t> po předchozí kolonizaci dýchacích cest touto vláknitou houbou</a:t>
          </a:r>
          <a:endParaRPr lang="en-US" sz="2300" kern="1200" dirty="0"/>
        </a:p>
      </dsp:txBody>
      <dsp:txXfrm>
        <a:off x="80132" y="104326"/>
        <a:ext cx="6332611" cy="1481245"/>
      </dsp:txXfrm>
    </dsp:sp>
    <dsp:sp modelId="{C83BB97A-5DEC-4937-95BC-7CF03EB21D01}">
      <dsp:nvSpPr>
        <dsp:cNvPr id="0" name=""/>
        <dsp:cNvSpPr/>
      </dsp:nvSpPr>
      <dsp:spPr>
        <a:xfrm>
          <a:off x="0" y="1731945"/>
          <a:ext cx="6492875" cy="1641509"/>
        </a:xfrm>
        <a:prstGeom prst="roundRect">
          <a:avLst/>
        </a:prstGeom>
        <a:solidFill>
          <a:schemeClr val="accent2">
            <a:hueOff val="-81595"/>
            <a:satOff val="-471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Onemocnění u predisponovaných pacientů</a:t>
          </a:r>
          <a:endParaRPr lang="en-US" sz="2300" kern="1200"/>
        </a:p>
      </dsp:txBody>
      <dsp:txXfrm>
        <a:off x="80132" y="1812077"/>
        <a:ext cx="6332611" cy="1481245"/>
      </dsp:txXfrm>
    </dsp:sp>
    <dsp:sp modelId="{7734F9AA-89AE-41E3-8750-E33FFC6463DA}">
      <dsp:nvSpPr>
        <dsp:cNvPr id="0" name=""/>
        <dsp:cNvSpPr/>
      </dsp:nvSpPr>
      <dsp:spPr>
        <a:xfrm>
          <a:off x="0" y="3439695"/>
          <a:ext cx="6492875" cy="1641509"/>
        </a:xfrm>
        <a:prstGeom prst="roundRect">
          <a:avLst/>
        </a:prstGeom>
        <a:solidFill>
          <a:schemeClr val="accent2">
            <a:hueOff val="-163190"/>
            <a:satOff val="-9432"/>
            <a:lumOff val="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Typické klinické, zobrazovací a lab. hodnoty</a:t>
          </a:r>
          <a:endParaRPr lang="en-US" sz="2300" kern="1200"/>
        </a:p>
      </dsp:txBody>
      <dsp:txXfrm>
        <a:off x="80132" y="3519827"/>
        <a:ext cx="6332611" cy="1481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D712F-73EB-482D-8590-1BC8262D62BE}">
      <dsp:nvSpPr>
        <dsp:cNvPr id="0" name=""/>
        <dsp:cNvSpPr/>
      </dsp:nvSpPr>
      <dsp:spPr>
        <a:xfrm>
          <a:off x="0" y="119898"/>
          <a:ext cx="6492875" cy="8634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Asthma bronchiale</a:t>
          </a:r>
          <a:endParaRPr lang="en-US" sz="3600" kern="1200"/>
        </a:p>
      </dsp:txBody>
      <dsp:txXfrm>
        <a:off x="42151" y="162049"/>
        <a:ext cx="6408573" cy="779158"/>
      </dsp:txXfrm>
    </dsp:sp>
    <dsp:sp modelId="{4FA1180B-D7C1-48EB-AEF3-87376C86B314}">
      <dsp:nvSpPr>
        <dsp:cNvPr id="0" name=""/>
        <dsp:cNvSpPr/>
      </dsp:nvSpPr>
      <dsp:spPr>
        <a:xfrm>
          <a:off x="0" y="1087038"/>
          <a:ext cx="6492875" cy="863460"/>
        </a:xfrm>
        <a:prstGeom prst="roundRect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Cystická fibróza</a:t>
          </a:r>
          <a:endParaRPr lang="en-US" sz="3600" kern="1200"/>
        </a:p>
      </dsp:txBody>
      <dsp:txXfrm>
        <a:off x="42151" y="1129189"/>
        <a:ext cx="6408573" cy="779158"/>
      </dsp:txXfrm>
    </dsp:sp>
    <dsp:sp modelId="{60EBB87D-DE87-4926-9D69-311F521F1195}">
      <dsp:nvSpPr>
        <dsp:cNvPr id="0" name=""/>
        <dsp:cNvSpPr/>
      </dsp:nvSpPr>
      <dsp:spPr>
        <a:xfrm>
          <a:off x="0" y="2054178"/>
          <a:ext cx="6492875" cy="863460"/>
        </a:xfrm>
        <a:prstGeom prst="roundRect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Atopie</a:t>
          </a:r>
          <a:endParaRPr lang="en-US" sz="3600" kern="1200"/>
        </a:p>
      </dsp:txBody>
      <dsp:txXfrm>
        <a:off x="42151" y="2096329"/>
        <a:ext cx="6408573" cy="779158"/>
      </dsp:txXfrm>
    </dsp:sp>
    <dsp:sp modelId="{791E5D02-47A2-486D-9730-4332F7CEE442}">
      <dsp:nvSpPr>
        <dsp:cNvPr id="0" name=""/>
        <dsp:cNvSpPr/>
      </dsp:nvSpPr>
      <dsp:spPr>
        <a:xfrm>
          <a:off x="0" y="3553975"/>
          <a:ext cx="6492875" cy="1368022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Genetická predispozice</a:t>
          </a:r>
          <a:endParaRPr lang="en-US" sz="3600" kern="1200"/>
        </a:p>
      </dsp:txBody>
      <dsp:txXfrm>
        <a:off x="66781" y="3620756"/>
        <a:ext cx="6359313" cy="1234460"/>
      </dsp:txXfrm>
    </dsp:sp>
    <dsp:sp modelId="{DC17A2E2-645B-4572-82A1-EBC2A1C8C308}">
      <dsp:nvSpPr>
        <dsp:cNvPr id="0" name=""/>
        <dsp:cNvSpPr/>
      </dsp:nvSpPr>
      <dsp:spPr>
        <a:xfrm>
          <a:off x="0" y="4389341"/>
          <a:ext cx="6492875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>
              <a:solidFill>
                <a:schemeClr val="bg1"/>
              </a:solidFill>
            </a:rPr>
            <a:t>HLA-DR</a:t>
          </a:r>
          <a:r>
            <a:rPr lang="cs-CZ" sz="2800" b="0" i="0" kern="1200" dirty="0">
              <a:solidFill>
                <a:schemeClr val="bg1"/>
              </a:solidFill>
            </a:rPr>
            <a:t>,</a:t>
          </a:r>
          <a:r>
            <a:rPr lang="en-US" sz="2800" b="0" i="0" kern="1200" dirty="0">
              <a:solidFill>
                <a:schemeClr val="bg1"/>
              </a:solidFill>
            </a:rPr>
            <a:t> </a:t>
          </a:r>
          <a:r>
            <a:rPr lang="cs-CZ" sz="2800" b="0" i="0" kern="1200" dirty="0">
              <a:solidFill>
                <a:schemeClr val="bg1"/>
              </a:solidFill>
            </a:rPr>
            <a:t>HLA-</a:t>
          </a:r>
          <a:r>
            <a:rPr lang="en-US" sz="2800" b="0" i="0" kern="1200" dirty="0">
              <a:solidFill>
                <a:schemeClr val="bg1"/>
              </a:solidFill>
            </a:rPr>
            <a:t>DR2, </a:t>
          </a:r>
          <a:r>
            <a:rPr lang="cs-CZ" sz="2800" b="0" i="0" kern="1200" dirty="0">
              <a:solidFill>
                <a:schemeClr val="bg1"/>
              </a:solidFill>
            </a:rPr>
            <a:t>HLA-</a:t>
          </a:r>
          <a:r>
            <a:rPr lang="en-US" sz="2800" b="0" i="0" kern="1200" dirty="0">
              <a:solidFill>
                <a:schemeClr val="bg1"/>
              </a:solidFill>
            </a:rPr>
            <a:t>DR5, </a:t>
          </a:r>
          <a:r>
            <a:rPr lang="cs-CZ" sz="2800" b="0" i="0" kern="1200" dirty="0">
              <a:solidFill>
                <a:schemeClr val="bg1"/>
              </a:solidFill>
            </a:rPr>
            <a:t>(</a:t>
          </a:r>
          <a:r>
            <a:rPr lang="en-US" sz="2800" b="0" i="0" kern="1200" dirty="0">
              <a:solidFill>
                <a:schemeClr val="bg1"/>
              </a:solidFill>
            </a:rPr>
            <a:t>DR4</a:t>
          </a:r>
          <a:r>
            <a:rPr lang="cs-CZ" sz="2800" b="0" i="0" kern="1200" dirty="0">
              <a:solidFill>
                <a:schemeClr val="bg1"/>
              </a:solidFill>
            </a:rPr>
            <a:t>,</a:t>
          </a:r>
          <a:r>
            <a:rPr lang="en-US" sz="2800" b="0" i="0" kern="1200" dirty="0">
              <a:solidFill>
                <a:schemeClr val="bg1"/>
              </a:solidFill>
            </a:rPr>
            <a:t> DR7</a:t>
          </a:r>
          <a:r>
            <a:rPr lang="cs-CZ" sz="2800" b="0" i="0" kern="1200" dirty="0">
              <a:solidFill>
                <a:schemeClr val="bg1"/>
              </a:solidFill>
            </a:rPr>
            <a:t>)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0" y="4389341"/>
        <a:ext cx="6492875" cy="596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98838-B3EA-4F8F-9F33-0C43DF9C8FEF}">
      <dsp:nvSpPr>
        <dsp:cNvPr id="0" name=""/>
        <dsp:cNvSpPr/>
      </dsp:nvSpPr>
      <dsp:spPr>
        <a:xfrm>
          <a:off x="0" y="25190"/>
          <a:ext cx="6492875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Zhoršené symptomy – kašel, dušnost, pískoty, exacerbace</a:t>
          </a:r>
          <a:endParaRPr lang="en-US" sz="2000" kern="1200"/>
        </a:p>
      </dsp:txBody>
      <dsp:txXfrm>
        <a:off x="38784" y="63974"/>
        <a:ext cx="6415307" cy="716935"/>
      </dsp:txXfrm>
    </dsp:sp>
    <dsp:sp modelId="{CB4FB20E-F87D-4D45-A240-2E4E2CAEF80A}">
      <dsp:nvSpPr>
        <dsp:cNvPr id="0" name=""/>
        <dsp:cNvSpPr/>
      </dsp:nvSpPr>
      <dsp:spPr>
        <a:xfrm>
          <a:off x="0" y="877293"/>
          <a:ext cx="6492875" cy="7945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Expektorace hlenu tmavé barvy – hnědá, šeda, černá</a:t>
          </a:r>
          <a:endParaRPr lang="en-US" sz="2000" kern="1200"/>
        </a:p>
      </dsp:txBody>
      <dsp:txXfrm>
        <a:off x="38784" y="916077"/>
        <a:ext cx="6415307" cy="716935"/>
      </dsp:txXfrm>
    </dsp:sp>
    <dsp:sp modelId="{62A6B88E-F352-471C-AFD1-2E87E7F024D6}">
      <dsp:nvSpPr>
        <dsp:cNvPr id="0" name=""/>
        <dsp:cNvSpPr/>
      </dsp:nvSpPr>
      <dsp:spPr>
        <a:xfrm>
          <a:off x="0" y="1729396"/>
          <a:ext cx="6492875" cy="7945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Hemoptýza</a:t>
          </a:r>
          <a:endParaRPr lang="en-US" sz="2000" kern="1200"/>
        </a:p>
      </dsp:txBody>
      <dsp:txXfrm>
        <a:off x="38784" y="1768180"/>
        <a:ext cx="6415307" cy="716935"/>
      </dsp:txXfrm>
    </dsp:sp>
    <dsp:sp modelId="{B2182B76-2C64-4CFA-BAAB-8FABBD69AC3E}">
      <dsp:nvSpPr>
        <dsp:cNvPr id="0" name=""/>
        <dsp:cNvSpPr/>
      </dsp:nvSpPr>
      <dsp:spPr>
        <a:xfrm>
          <a:off x="0" y="2581500"/>
          <a:ext cx="6492875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Expozice plísním v domácnosti, v práci, obtíže mimo pylovou sezónu</a:t>
          </a:r>
          <a:endParaRPr lang="en-US" sz="2000" kern="1200"/>
        </a:p>
      </dsp:txBody>
      <dsp:txXfrm>
        <a:off x="38784" y="2620284"/>
        <a:ext cx="6415307" cy="716935"/>
      </dsp:txXfrm>
    </dsp:sp>
    <dsp:sp modelId="{74A17336-53FF-4986-8A2E-8C8A773E56F8}">
      <dsp:nvSpPr>
        <dsp:cNvPr id="0" name=""/>
        <dsp:cNvSpPr/>
      </dsp:nvSpPr>
      <dsp:spPr>
        <a:xfrm>
          <a:off x="0" y="3433603"/>
          <a:ext cx="6492875" cy="7945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Chronická sinusitida s hnisavým hlenem</a:t>
          </a:r>
          <a:endParaRPr lang="en-US" sz="2000" kern="1200"/>
        </a:p>
      </dsp:txBody>
      <dsp:txXfrm>
        <a:off x="38784" y="3472387"/>
        <a:ext cx="6415307" cy="716935"/>
      </dsp:txXfrm>
    </dsp:sp>
    <dsp:sp modelId="{DCB5E875-B8AB-4B50-91EB-99FE4AF3D7F7}">
      <dsp:nvSpPr>
        <dsp:cNvPr id="0" name=""/>
        <dsp:cNvSpPr/>
      </dsp:nvSpPr>
      <dsp:spPr>
        <a:xfrm>
          <a:off x="0" y="4285706"/>
          <a:ext cx="6492875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Nespecifické obtíže -únava, hubnutí, subfebrílie, …</a:t>
          </a:r>
          <a:endParaRPr lang="en-US" sz="2000" kern="1200"/>
        </a:p>
      </dsp:txBody>
      <dsp:txXfrm>
        <a:off x="38784" y="4324490"/>
        <a:ext cx="6415307" cy="716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4333D-C152-44A8-B0AF-D67C5E385E78}">
      <dsp:nvSpPr>
        <dsp:cNvPr id="0" name=""/>
        <dsp:cNvSpPr/>
      </dsp:nvSpPr>
      <dsp:spPr>
        <a:xfrm>
          <a:off x="0" y="30950"/>
          <a:ext cx="6492875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RTG plic – peribronchiální infiltráty, bronchiektazie</a:t>
          </a:r>
          <a:endParaRPr lang="en-US" sz="2400" kern="1200"/>
        </a:p>
      </dsp:txBody>
      <dsp:txXfrm>
        <a:off x="46541" y="77491"/>
        <a:ext cx="6399793" cy="860321"/>
      </dsp:txXfrm>
    </dsp:sp>
    <dsp:sp modelId="{4A25F79C-CDC2-449D-A55F-FBBB84B1B74E}">
      <dsp:nvSpPr>
        <dsp:cNvPr id="0" name=""/>
        <dsp:cNvSpPr/>
      </dsp:nvSpPr>
      <dsp:spPr>
        <a:xfrm>
          <a:off x="0" y="1053474"/>
          <a:ext cx="6492875" cy="953403"/>
        </a:xfrm>
        <a:prstGeom prst="roundRect">
          <a:avLst/>
        </a:prstGeom>
        <a:solidFill>
          <a:schemeClr val="accent5">
            <a:hueOff val="-209966"/>
            <a:satOff val="11412"/>
            <a:lumOff val="-2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HRCT  - infitrace, bronchiektazie, hlenové zátky, centrilobulární noduly, tree-in-bud</a:t>
          </a:r>
          <a:endParaRPr lang="en-US" sz="2400" kern="1200"/>
        </a:p>
      </dsp:txBody>
      <dsp:txXfrm>
        <a:off x="46541" y="1100015"/>
        <a:ext cx="6399793" cy="860321"/>
      </dsp:txXfrm>
    </dsp:sp>
    <dsp:sp modelId="{E008F103-201C-4A0C-B713-D18D94FA43E2}">
      <dsp:nvSpPr>
        <dsp:cNvPr id="0" name=""/>
        <dsp:cNvSpPr/>
      </dsp:nvSpPr>
      <dsp:spPr>
        <a:xfrm>
          <a:off x="0" y="2075998"/>
          <a:ext cx="6492875" cy="953403"/>
        </a:xfrm>
        <a:prstGeom prst="roundRect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Bronchoskopie s BAL, biopsie – eozinililie, kultivace, antigen</a:t>
          </a:r>
          <a:endParaRPr lang="en-US" sz="2400" kern="1200"/>
        </a:p>
      </dsp:txBody>
      <dsp:txXfrm>
        <a:off x="46541" y="2122539"/>
        <a:ext cx="6399793" cy="860321"/>
      </dsp:txXfrm>
    </dsp:sp>
    <dsp:sp modelId="{D0C8A7F3-AF60-4004-9C9D-25A539683707}">
      <dsp:nvSpPr>
        <dsp:cNvPr id="0" name=""/>
        <dsp:cNvSpPr/>
      </dsp:nvSpPr>
      <dsp:spPr>
        <a:xfrm>
          <a:off x="0" y="3098521"/>
          <a:ext cx="6492875" cy="953403"/>
        </a:xfrm>
        <a:prstGeom prst="roundRect">
          <a:avLst/>
        </a:prstGeom>
        <a:solidFill>
          <a:schemeClr val="accent5">
            <a:hueOff val="-629899"/>
            <a:satOff val="34235"/>
            <a:lumOff val="-6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Vyšetření sputa</a:t>
          </a:r>
          <a:endParaRPr lang="en-US" sz="2400" kern="1200"/>
        </a:p>
      </dsp:txBody>
      <dsp:txXfrm>
        <a:off x="46541" y="3145062"/>
        <a:ext cx="6399793" cy="860321"/>
      </dsp:txXfrm>
    </dsp:sp>
    <dsp:sp modelId="{71AD795B-870C-4A36-AFEF-23AF166FBE29}">
      <dsp:nvSpPr>
        <dsp:cNvPr id="0" name=""/>
        <dsp:cNvSpPr/>
      </dsp:nvSpPr>
      <dsp:spPr>
        <a:xfrm>
          <a:off x="0" y="4121045"/>
          <a:ext cx="6492875" cy="953403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Funkční vyšetření plic, bronchodilalatční test - obstrukce</a:t>
          </a:r>
          <a:endParaRPr lang="en-US" sz="2400" kern="1200"/>
        </a:p>
      </dsp:txBody>
      <dsp:txXfrm>
        <a:off x="46541" y="4167586"/>
        <a:ext cx="6399793" cy="8603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D4603-B757-46C2-8F15-FD534C83CB58}">
      <dsp:nvSpPr>
        <dsp:cNvPr id="0" name=""/>
        <dsp:cNvSpPr/>
      </dsp:nvSpPr>
      <dsp:spPr>
        <a:xfrm>
          <a:off x="0" y="62281"/>
          <a:ext cx="6492875" cy="10328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Celkové a specifické IgE, prick test</a:t>
          </a:r>
          <a:endParaRPr lang="en-US" sz="2600" kern="1200"/>
        </a:p>
      </dsp:txBody>
      <dsp:txXfrm>
        <a:off x="50420" y="112701"/>
        <a:ext cx="6392035" cy="932014"/>
      </dsp:txXfrm>
    </dsp:sp>
    <dsp:sp modelId="{32CD819F-C325-4D39-8154-D83B1F7C1EC8}">
      <dsp:nvSpPr>
        <dsp:cNvPr id="0" name=""/>
        <dsp:cNvSpPr/>
      </dsp:nvSpPr>
      <dsp:spPr>
        <a:xfrm>
          <a:off x="0" y="1095135"/>
          <a:ext cx="6492875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IgE A. fumigatus, 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Celové IgE obvykle nad 1000 IU/ml</a:t>
          </a:r>
          <a:endParaRPr lang="en-US" sz="2000" kern="1200"/>
        </a:p>
      </dsp:txBody>
      <dsp:txXfrm>
        <a:off x="0" y="1095135"/>
        <a:ext cx="6492875" cy="699660"/>
      </dsp:txXfrm>
    </dsp:sp>
    <dsp:sp modelId="{19595A71-A9F6-42AA-8DE1-F03E96AF2B67}">
      <dsp:nvSpPr>
        <dsp:cNvPr id="0" name=""/>
        <dsp:cNvSpPr/>
      </dsp:nvSpPr>
      <dsp:spPr>
        <a:xfrm>
          <a:off x="0" y="1794795"/>
          <a:ext cx="6492875" cy="1032854"/>
        </a:xfrm>
        <a:prstGeom prst="roundRect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Vyšetření Ko+Diff – periferní eozinofilie, maskovaná OCS</a:t>
          </a:r>
          <a:endParaRPr lang="en-US" sz="2600" kern="1200"/>
        </a:p>
      </dsp:txBody>
      <dsp:txXfrm>
        <a:off x="50420" y="1845215"/>
        <a:ext cx="6392035" cy="932014"/>
      </dsp:txXfrm>
    </dsp:sp>
    <dsp:sp modelId="{87270BCD-F1CC-43CD-A194-CFF429364E2A}">
      <dsp:nvSpPr>
        <dsp:cNvPr id="0" name=""/>
        <dsp:cNvSpPr/>
      </dsp:nvSpPr>
      <dsp:spPr>
        <a:xfrm>
          <a:off x="0" y="2902530"/>
          <a:ext cx="6492875" cy="1032854"/>
        </a:xfrm>
        <a:prstGeom prst="roundRect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Sérové hladiny galactomannanu</a:t>
          </a:r>
          <a:endParaRPr lang="en-US" sz="2600" kern="1200"/>
        </a:p>
      </dsp:txBody>
      <dsp:txXfrm>
        <a:off x="50420" y="2952950"/>
        <a:ext cx="6392035" cy="932014"/>
      </dsp:txXfrm>
    </dsp:sp>
    <dsp:sp modelId="{71619F92-1C84-4562-925B-44E220D937EF}">
      <dsp:nvSpPr>
        <dsp:cNvPr id="0" name=""/>
        <dsp:cNvSpPr/>
      </dsp:nvSpPr>
      <dsp:spPr>
        <a:xfrm>
          <a:off x="0" y="4010264"/>
          <a:ext cx="6492875" cy="1032854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Sérové hladiny </a:t>
          </a:r>
          <a:r>
            <a:rPr lang="cs-CZ" sz="2600" kern="1200" dirty="0" err="1"/>
            <a:t>IgG</a:t>
          </a:r>
          <a:r>
            <a:rPr lang="cs-CZ" sz="2600" kern="1200" dirty="0"/>
            <a:t> a </a:t>
          </a:r>
          <a:r>
            <a:rPr lang="cs-CZ" sz="2600" kern="1200" dirty="0" err="1"/>
            <a:t>spec</a:t>
          </a:r>
          <a:r>
            <a:rPr lang="cs-CZ" sz="2600" kern="1200" dirty="0"/>
            <a:t>. </a:t>
          </a:r>
          <a:r>
            <a:rPr lang="cs-CZ" sz="2600" kern="1200" dirty="0" err="1"/>
            <a:t>IgG</a:t>
          </a:r>
          <a:endParaRPr lang="en-US" sz="2600" kern="1200" dirty="0"/>
        </a:p>
      </dsp:txBody>
      <dsp:txXfrm>
        <a:off x="50420" y="4060684"/>
        <a:ext cx="6392035" cy="9320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3C281-081C-4A9A-86FC-80CF91A59D6E}">
      <dsp:nvSpPr>
        <dsp:cNvPr id="0" name=""/>
        <dsp:cNvSpPr/>
      </dsp:nvSpPr>
      <dsp:spPr>
        <a:xfrm>
          <a:off x="0" y="427349"/>
          <a:ext cx="6492875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Důsledná léčba těžkého astmatu</a:t>
          </a:r>
          <a:endParaRPr lang="en-US" sz="2000" kern="1200"/>
        </a:p>
      </dsp:txBody>
      <dsp:txXfrm>
        <a:off x="23417" y="450766"/>
        <a:ext cx="6446041" cy="432866"/>
      </dsp:txXfrm>
    </dsp:sp>
    <dsp:sp modelId="{562D8228-B37E-4E30-BE03-3211DD9FCDFD}">
      <dsp:nvSpPr>
        <dsp:cNvPr id="0" name=""/>
        <dsp:cNvSpPr/>
      </dsp:nvSpPr>
      <dsp:spPr>
        <a:xfrm>
          <a:off x="0" y="964650"/>
          <a:ext cx="6492875" cy="479700"/>
        </a:xfrm>
        <a:prstGeom prst="roundRect">
          <a:avLst/>
        </a:prstGeom>
        <a:solidFill>
          <a:schemeClr val="accent5">
            <a:hueOff val="-139977"/>
            <a:satOff val="7608"/>
            <a:lumOff val="-1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Systémové kortikosteroidy</a:t>
          </a:r>
          <a:endParaRPr lang="en-US" sz="2000" kern="1200"/>
        </a:p>
      </dsp:txBody>
      <dsp:txXfrm>
        <a:off x="23417" y="988067"/>
        <a:ext cx="6446041" cy="432866"/>
      </dsp:txXfrm>
    </dsp:sp>
    <dsp:sp modelId="{CD673308-4F79-4F9A-A97B-4783CD8F4826}">
      <dsp:nvSpPr>
        <dsp:cNvPr id="0" name=""/>
        <dsp:cNvSpPr/>
      </dsp:nvSpPr>
      <dsp:spPr>
        <a:xfrm>
          <a:off x="0" y="1444350"/>
          <a:ext cx="649287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/>
            <a:t>Prednisolon 0,5-1,0 mg/kg 6 týdnů, následně postupná retrakce</a:t>
          </a:r>
          <a:endParaRPr lang="en-US" sz="1600" kern="1200"/>
        </a:p>
      </dsp:txBody>
      <dsp:txXfrm>
        <a:off x="0" y="1444350"/>
        <a:ext cx="6492875" cy="331200"/>
      </dsp:txXfrm>
    </dsp:sp>
    <dsp:sp modelId="{029F5533-8E66-4310-B414-45900ACA7815}">
      <dsp:nvSpPr>
        <dsp:cNvPr id="0" name=""/>
        <dsp:cNvSpPr/>
      </dsp:nvSpPr>
      <dsp:spPr>
        <a:xfrm>
          <a:off x="0" y="1775550"/>
          <a:ext cx="6492875" cy="479700"/>
        </a:xfrm>
        <a:prstGeom prst="roundRect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Inhalační kortikosteroidy</a:t>
          </a:r>
          <a:endParaRPr lang="en-US" sz="2000" kern="1200"/>
        </a:p>
      </dsp:txBody>
      <dsp:txXfrm>
        <a:off x="23417" y="1798967"/>
        <a:ext cx="6446041" cy="432866"/>
      </dsp:txXfrm>
    </dsp:sp>
    <dsp:sp modelId="{2E7E6BB5-0047-459E-B2AF-3A908F23C7DD}">
      <dsp:nvSpPr>
        <dsp:cNvPr id="0" name=""/>
        <dsp:cNvSpPr/>
      </dsp:nvSpPr>
      <dsp:spPr>
        <a:xfrm>
          <a:off x="0" y="2255250"/>
          <a:ext cx="649287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/>
            <a:t>Tlumí příznaky, snaha o snížení p.o. dávky KS</a:t>
          </a:r>
          <a:endParaRPr lang="en-US" sz="1600" kern="1200"/>
        </a:p>
      </dsp:txBody>
      <dsp:txXfrm>
        <a:off x="0" y="2255250"/>
        <a:ext cx="6492875" cy="331200"/>
      </dsp:txXfrm>
    </dsp:sp>
    <dsp:sp modelId="{A82D0AE7-6E4F-4070-A9F3-31E51E2B9986}">
      <dsp:nvSpPr>
        <dsp:cNvPr id="0" name=""/>
        <dsp:cNvSpPr/>
      </dsp:nvSpPr>
      <dsp:spPr>
        <a:xfrm>
          <a:off x="0" y="2586450"/>
          <a:ext cx="6492875" cy="479700"/>
        </a:xfrm>
        <a:prstGeom prst="roundRect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Itrakonazol, Vorikonazol</a:t>
          </a:r>
          <a:endParaRPr lang="en-US" sz="2000" kern="1200"/>
        </a:p>
      </dsp:txBody>
      <dsp:txXfrm>
        <a:off x="23417" y="2609867"/>
        <a:ext cx="6446041" cy="432866"/>
      </dsp:txXfrm>
    </dsp:sp>
    <dsp:sp modelId="{6B653B86-E119-44BC-BC93-C376E5B8527B}">
      <dsp:nvSpPr>
        <dsp:cNvPr id="0" name=""/>
        <dsp:cNvSpPr/>
      </dsp:nvSpPr>
      <dsp:spPr>
        <a:xfrm>
          <a:off x="0" y="3123750"/>
          <a:ext cx="6492875" cy="479700"/>
        </a:xfrm>
        <a:prstGeom prst="roundRect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Péče o bronchiektázie – inhalační terapie, plicní rehabilitace</a:t>
          </a:r>
          <a:endParaRPr lang="en-US" sz="2000" kern="1200"/>
        </a:p>
      </dsp:txBody>
      <dsp:txXfrm>
        <a:off x="23417" y="3147167"/>
        <a:ext cx="6446041" cy="432866"/>
      </dsp:txXfrm>
    </dsp:sp>
    <dsp:sp modelId="{515E2F31-64DB-4DB0-9230-79BBCB38047F}">
      <dsp:nvSpPr>
        <dsp:cNvPr id="0" name=""/>
        <dsp:cNvSpPr/>
      </dsp:nvSpPr>
      <dsp:spPr>
        <a:xfrm>
          <a:off x="0" y="3661050"/>
          <a:ext cx="6492875" cy="479700"/>
        </a:xfrm>
        <a:prstGeom prst="roundRect">
          <a:avLst/>
        </a:prstGeom>
        <a:solidFill>
          <a:schemeClr val="accent5">
            <a:hueOff val="-699887"/>
            <a:satOff val="38039"/>
            <a:lumOff val="-7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Omalizumab</a:t>
          </a:r>
          <a:endParaRPr lang="en-US" sz="2000" kern="1200"/>
        </a:p>
      </dsp:txBody>
      <dsp:txXfrm>
        <a:off x="23417" y="3684467"/>
        <a:ext cx="6446041" cy="432866"/>
      </dsp:txXfrm>
    </dsp:sp>
    <dsp:sp modelId="{0EDAB9E1-81A4-4D31-8234-5151E88AD264}">
      <dsp:nvSpPr>
        <dsp:cNvPr id="0" name=""/>
        <dsp:cNvSpPr/>
      </dsp:nvSpPr>
      <dsp:spPr>
        <a:xfrm>
          <a:off x="0" y="4198350"/>
          <a:ext cx="6492875" cy="479700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Další biologika – anti-IL 5(R), anti-IL4/13</a:t>
          </a:r>
          <a:endParaRPr lang="en-US" sz="2000" kern="1200"/>
        </a:p>
      </dsp:txBody>
      <dsp:txXfrm>
        <a:off x="23417" y="4221767"/>
        <a:ext cx="6446041" cy="4328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DA84C-E58C-4CC9-BB13-250C8650C5C9}">
      <dsp:nvSpPr>
        <dsp:cNvPr id="0" name=""/>
        <dsp:cNvSpPr/>
      </dsp:nvSpPr>
      <dsp:spPr>
        <a:xfrm>
          <a:off x="3167" y="2555"/>
          <a:ext cx="6486539" cy="12289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Nežádoucí účinky kortikoterapie</a:t>
          </a:r>
          <a:endParaRPr lang="en-US" sz="3100" kern="1200" dirty="0"/>
        </a:p>
      </dsp:txBody>
      <dsp:txXfrm>
        <a:off x="63161" y="62549"/>
        <a:ext cx="6366551" cy="1108997"/>
      </dsp:txXfrm>
    </dsp:sp>
    <dsp:sp modelId="{F0F795FD-611B-4222-A0AA-D1F5FCF43F46}">
      <dsp:nvSpPr>
        <dsp:cNvPr id="0" name=""/>
        <dsp:cNvSpPr/>
      </dsp:nvSpPr>
      <dsp:spPr>
        <a:xfrm>
          <a:off x="3167" y="1292989"/>
          <a:ext cx="6486539" cy="1228985"/>
        </a:xfrm>
        <a:prstGeom prst="roundRect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Nemožnost snížit či vysadit OCS</a:t>
          </a:r>
          <a:endParaRPr lang="en-US" sz="3100" kern="1200" dirty="0"/>
        </a:p>
      </dsp:txBody>
      <dsp:txXfrm>
        <a:off x="63161" y="1352983"/>
        <a:ext cx="6366551" cy="1108997"/>
      </dsp:txXfrm>
    </dsp:sp>
    <dsp:sp modelId="{8419016A-E305-4058-B7EC-728010C12B8E}">
      <dsp:nvSpPr>
        <dsp:cNvPr id="0" name=""/>
        <dsp:cNvSpPr/>
      </dsp:nvSpPr>
      <dsp:spPr>
        <a:xfrm>
          <a:off x="3167" y="2583424"/>
          <a:ext cx="6486539" cy="1228985"/>
        </a:xfrm>
        <a:prstGeom prst="roundRect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Nežádoucí účinky </a:t>
          </a:r>
          <a:r>
            <a:rPr lang="cs-CZ" sz="3100" kern="1200" dirty="0" err="1"/>
            <a:t>azolových</a:t>
          </a:r>
          <a:r>
            <a:rPr lang="cs-CZ" sz="3100" kern="1200" dirty="0"/>
            <a:t> antimykotik, vysoká cena </a:t>
          </a:r>
          <a:r>
            <a:rPr lang="cs-CZ" sz="3100" kern="1200" dirty="0" err="1"/>
            <a:t>vorikonazolu</a:t>
          </a:r>
          <a:endParaRPr lang="en-US" sz="3100" kern="1200" dirty="0"/>
        </a:p>
      </dsp:txBody>
      <dsp:txXfrm>
        <a:off x="63161" y="2643418"/>
        <a:ext cx="6366551" cy="1108997"/>
      </dsp:txXfrm>
    </dsp:sp>
    <dsp:sp modelId="{89783D45-6E4C-4B12-A4FD-E3D6923635DD}">
      <dsp:nvSpPr>
        <dsp:cNvPr id="0" name=""/>
        <dsp:cNvSpPr/>
      </dsp:nvSpPr>
      <dsp:spPr>
        <a:xfrm>
          <a:off x="3167" y="3873859"/>
          <a:ext cx="6486539" cy="1228985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Indikace </a:t>
          </a:r>
          <a:r>
            <a:rPr lang="cs-CZ" sz="3100" kern="1200" dirty="0" err="1"/>
            <a:t>biologik</a:t>
          </a:r>
          <a:r>
            <a:rPr lang="cs-CZ" sz="3100" kern="1200" dirty="0"/>
            <a:t> na TRA</a:t>
          </a:r>
          <a:endParaRPr lang="en-US" sz="3100" kern="1200" dirty="0"/>
        </a:p>
      </dsp:txBody>
      <dsp:txXfrm>
        <a:off x="63161" y="3933853"/>
        <a:ext cx="6366551" cy="1108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5FF485-D7A9-4B0C-86F3-E99083ACF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08CC6B-637C-4EF2-B231-4DCBAA35C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434178-263D-431B-8D73-6EFE6976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3B85B2-75E4-4EBD-A07E-8B8AB999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E1DE62-12B6-4BB5-B955-E500C37B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5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3EA8D-7A7B-4747-BCA2-C569749D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2E8AA2-08EB-4F98-B31C-578EDFC55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912427-84B4-41E6-968C-9810AE8C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57CD50-E041-4CE0-8F57-42B74895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7D7049-5AF2-4779-AF82-0DC97450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65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A59C91-DBC1-4829-940C-19F41C945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6316DD-CCEC-49D7-ADE8-9B94CF299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E25ABC-C985-45A1-82C3-578A5E5B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7316AF-57D5-4F9F-B685-4FFA639F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8FCDDF-DC67-4B89-81E3-11F047CC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93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26946-D093-4CD7-9BDA-4444843C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23043C-EC57-4CC7-AE30-0E85EBC1E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AFF140-F0B6-47E5-B5E9-DB81F9CB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38FFCC-0FB4-49B0-99B2-E7FD829B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983FDB-7E1F-45BE-A645-912AE7E0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B1F32-42AD-4785-BB7F-26488E09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CAC02D-2DC6-4CFB-AE00-B997BDC3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B9B4F4-432C-45FD-AC2A-2CBCDC5F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ECADA1-253C-4B27-8A80-2712FDE8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714216-4D97-4AB5-89F9-EB24523F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50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CDC11-F265-4F8D-8F1F-1E3324ED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7CFCC-1E2A-479D-AF9B-B54F5E658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26EC1D-1B9A-48D5-95E1-9FD3DD566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8FA43F-E3D5-454D-8FE8-587B1B80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3C8D56-D16A-47B4-B5C4-9F19D267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5DFAE4-DB22-441C-9A4B-1DAAEB6D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C32D6-E806-4480-8984-20F04BCF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F73903-FA55-43C5-9680-A8BFC410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55207F-A308-4A82-A6DC-1079E3702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F212C9-EA98-4D26-B059-7E8C2074C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437E66-E0AF-4E2C-8365-87F206E9C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A6CCE5-8A04-475F-AB75-148B3CDA7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2C22DE7-06A3-49C7-BA91-58C2597C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395135C-D6F0-4141-905E-D18347B0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86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903DB-B829-4D50-8EBB-2C4256E2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111E38-12DD-49D9-A0A7-DED32517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D824E0-BCC9-43E8-86AF-28E70F64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4B9AC6-7B21-40E5-8A74-CF7CF12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1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FB67552-A527-4E77-AA2C-651C4B66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7313D0-456F-4C61-BD04-3A85A72B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FA8F77-34BB-4D05-9884-E3866FF9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9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0B2C2-8326-48D4-80E1-5E5AE7E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20D55-DB8F-4C09-BA0C-53FF3C9FC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B7B13D-A1EA-4A1B-B6F8-28F334348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39966E-279C-4955-A6D0-60C2A30E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7E5DFB-3A66-4858-A302-A0ED62FD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527AD7-B512-4087-A900-48AB0E17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67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75A58-5B34-4E90-BFBA-5A78DBA01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E30F9EA-B425-43D6-A7BA-20C75DB2F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08D7FC-14DD-4F99-8C00-01DA2C481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1682AC-A564-4C82-84A9-27760261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9F179C-110A-44F5-8E1C-0EC1E3D3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861F91-2109-4B8B-8EB5-416558EF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10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B5BF1B-0B4C-400E-91C7-DAA3B596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B52CDC-6643-4670-A53B-15ADB355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647CFA-2E99-48F2-9104-74771B585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2080F-E36E-4729-AA7D-B459F9A87A5E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C9235A-AB82-45EE-9FB2-4150C552B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6185B9-390E-4E15-92FE-A051463E2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3974B-D6A0-4241-AE85-DA20A893AF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89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AE9AB-B261-4965-9D42-9E93A3C1B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582" y="1532065"/>
            <a:ext cx="6961396" cy="22583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Alergická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bronchopulmonální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aspergilóza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 descr="Obsah obrázku houba, rostlina, zavřít&#10;&#10;Popis byl vytvořen automaticky">
            <a:extLst>
              <a:ext uri="{FF2B5EF4-FFF2-40B4-BE49-F238E27FC236}">
                <a16:creationId xmlns:a16="http://schemas.microsoft.com/office/drawing/2014/main" id="{D4DDF0AB-45D4-45A5-8D5B-389F7CD8F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6" b="6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4740B7-FD03-4F60-B686-48DF09EFA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5" r="-2" b="-2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C3BCA00-9F84-4DE4-8B3D-E3134A2F0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3" r="18328" b="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F0B4EE7B-4E5B-4086-8FFB-1E94772EC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0458" y="5543969"/>
            <a:ext cx="4668256" cy="1314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dirty="0" err="1"/>
              <a:t>MUDr</a:t>
            </a:r>
            <a:r>
              <a:rPr lang="en-US" sz="1800" b="1" dirty="0"/>
              <a:t>. Ondřej Fibigr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b="1" dirty="0" err="1"/>
              <a:t>MUDr</a:t>
            </a:r>
            <a:r>
              <a:rPr lang="en-US" sz="1800" b="1" dirty="0"/>
              <a:t>. Olga </a:t>
            </a:r>
            <a:r>
              <a:rPr lang="en-US" sz="1800" b="1" dirty="0" err="1"/>
              <a:t>Kirchnerová</a:t>
            </a:r>
            <a:r>
              <a:rPr lang="en-US" sz="1800" b="1" dirty="0"/>
              <a:t> Ph.D.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8698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943701C-A3BE-4BFC-B4C0-7EA5130E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Diagnostika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1509CA3-2BF5-5BAF-E668-1A29B557D6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97318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2386DA4F-6790-47D8-BDB9-BD709DD9594C}"/>
              </a:ext>
            </a:extLst>
          </p:cNvPr>
          <p:cNvSpPr txBox="1"/>
          <p:nvPr/>
        </p:nvSpPr>
        <p:spPr>
          <a:xfrm>
            <a:off x="241738" y="6106510"/>
            <a:ext cx="11424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GREENBERGER, Paul A., Robert K. BUSH,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Jeffrey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G. DEMAIN, Amber LUONG, Raymond G. SLAVIN a Alan P. KNUTSEN.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Allergic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Bronchopulmonary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Aspergillosis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Journal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Immunology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: In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Practice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2014, </a:t>
            </a:r>
            <a:r>
              <a:rPr lang="cs-CZ" sz="14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(6), 703-708 [cit. 2022-06-02]. ISSN 22132198. Dostupné z: doi:10.1016/j.jaip.2014.08.007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7355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D3C7CAC-5665-4723-ADF7-9EE155AD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Diagnostika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945900E-7836-C438-BCD9-3882480F96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3847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E63F160C-43BD-4E96-944E-C0013708E2B1}"/>
              </a:ext>
            </a:extLst>
          </p:cNvPr>
          <p:cNvSpPr txBox="1"/>
          <p:nvPr/>
        </p:nvSpPr>
        <p:spPr>
          <a:xfrm>
            <a:off x="383627" y="6007179"/>
            <a:ext cx="11424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GREENBERGER, Paul A., Robert K. BUSH,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Jeffrey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G. DEMAIN, Amber LUONG, Raymond G. SLAVIN a Alan P. KNUTSEN.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Allergic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Bronchopulmonary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Aspergillosis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Journal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Immunology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: In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Practice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2014, </a:t>
            </a:r>
            <a:r>
              <a:rPr lang="cs-CZ" sz="14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(6), 703-708 [cit. 2022-06-02]. ISSN 22132198. Dostupné z: doi:10.1016/j.jaip.2014.08.007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6916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04AEA48-35CA-40F2-81D9-A6BDD5385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Laboratorní metody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544DD46-6F0C-8032-EAC9-2CC76290D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65900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AF6E38-E11C-43EB-9579-02678DBD3A39}"/>
              </a:ext>
            </a:extLst>
          </p:cNvPr>
          <p:cNvSpPr txBox="1"/>
          <p:nvPr/>
        </p:nvSpPr>
        <p:spPr>
          <a:xfrm>
            <a:off x="383627" y="6072187"/>
            <a:ext cx="11424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GREENBERGER, Paul A., Robert K. BUSH,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Jeffrey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G. DEMAIN, Amber LUONG, Raymond G. SLAVIN a Alan P. KNUTSEN.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Allergic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Bronchopulmonary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Aspergillosis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Journal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Immunology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: In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Practice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2014, </a:t>
            </a:r>
            <a:r>
              <a:rPr lang="cs-CZ" sz="14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(6), 703-708 [cit. 2022-06-02]. ISSN 22132198. Dostupné z: doi:10.1016/j.jaip.2014.08.007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496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C11A8BCA-F886-41D0-892C-3C3E0B239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225706"/>
            <a:ext cx="11360282" cy="57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1F97EDD-1440-447E-8F96-6E77D26A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Léčba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3DC3BB4-08AB-7699-AA3C-A13006EF31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15289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5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9DDA8BD-57DB-4506-8E09-B3156C38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Komplikace léčby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452A556-F9A1-640F-360D-40692965DB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18035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1820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3CE65E9-4DCC-42C9-B3DC-AA117580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Omalizumab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1F5599-4110-8987-65FF-424171468F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53133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6099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123B372-126B-4EA5-AB49-EFF44A8B5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Omalizumab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E43911F-C8DA-1E3E-D78F-05212FAE2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91739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9415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E56957C-CF0B-4A69-A96A-854A192A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Dupilumab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AA7453D-E196-C047-79B0-00527D95B0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6337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CAB65212-37E1-47EF-BC71-D41F4048C8E2}"/>
              </a:ext>
            </a:extLst>
          </p:cNvPr>
          <p:cNvSpPr txBox="1"/>
          <p:nvPr/>
        </p:nvSpPr>
        <p:spPr>
          <a:xfrm>
            <a:off x="790795" y="6048374"/>
            <a:ext cx="10678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MÜMMLER, Carlo,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Bernd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KEMMERICH, Jürgen BEHR, Nikolaus KNEIDINGER a Katrin MILGER.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Differential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response to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biologics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a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patient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with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severe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asthma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ABPA: a role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dupilumab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?. 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Allergy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Asthma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&amp;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4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4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Immunology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2020, </a:t>
            </a:r>
            <a:r>
              <a:rPr lang="cs-CZ" sz="14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16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(1) [cit. 2022-06-02]. ISSN 1710-1492. Dostupné z: doi:10.1186/s13223-020-00454-w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18747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424379-642A-4537-BA37-F56DD61C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cs-CZ" sz="3800">
                <a:solidFill>
                  <a:srgbClr val="FFFFFF"/>
                </a:solidFill>
              </a:rPr>
              <a:t>Kazuistika 1 – pan JJ r.1951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D92878-25DC-4EE2-B506-E373B9E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600" b="1" kern="5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Těžké eozinofilní alergické astma</a:t>
            </a:r>
            <a:endParaRPr lang="cs-CZ" sz="2600" kern="5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</a:pPr>
            <a:r>
              <a:rPr lang="cs-CZ" sz="2600" kern="5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léčbu refrakterní</a:t>
            </a:r>
          </a:p>
          <a:p>
            <a:pPr marL="457200" lvl="1">
              <a:spcBef>
                <a:spcPts val="0"/>
              </a:spcBef>
            </a:pPr>
            <a:r>
              <a:rPr lang="cs-CZ" sz="2600" kern="5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výraznou přecitlivělostí na plísně, </a:t>
            </a:r>
          </a:p>
          <a:p>
            <a:pPr marL="457200" lvl="1">
              <a:spcBef>
                <a:spcPts val="0"/>
              </a:spcBef>
            </a:pPr>
            <a:r>
              <a:rPr lang="cs-CZ" sz="2600" kern="5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řadou nežádoucích účinků dlouhodobé kortikoterapie - oční potíže, kožní, imunosuprese, chron.elevace JT při užívání antimykotik.</a:t>
            </a:r>
            <a:endParaRPr lang="cs-C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600" kern="5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Terapie Xolair od 8.4.2020 </a:t>
            </a:r>
            <a:r>
              <a:rPr lang="cs-CZ" sz="2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Xolair 450mg sc á 2týdny t.j. 900mg/měs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6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MEDROL 16 mg denně, prokanazol 100 mg denně</a:t>
            </a:r>
            <a:r>
              <a:rPr lang="cs-CZ" sz="26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600" i="1"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nedostatečný efekt léčby,  poslední době časté exacerbace, OCS</a:t>
            </a:r>
            <a:endParaRPr lang="cs-CZ" sz="2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600"/>
          </a:p>
        </p:txBody>
      </p:sp>
    </p:spTree>
    <p:extLst>
      <p:ext uri="{BB962C8B-B14F-4D97-AF65-F5344CB8AC3E}">
        <p14:creationId xmlns:p14="http://schemas.microsoft.com/office/powerpoint/2010/main" val="424445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2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2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080ECCF-24A5-4EC8-A714-ED66C87B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Obsah prezentace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0FEBFE4-9199-B8EC-F633-2660841BE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08077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323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2FED05-4DFC-46CC-9EBB-2753D814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Kazuistika 1 – pan JJ r.1951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Obsah obrázku stůl&#10;&#10;Popis byl vytvořen automaticky">
            <a:extLst>
              <a:ext uri="{FF2B5EF4-FFF2-40B4-BE49-F238E27FC236}">
                <a16:creationId xmlns:a16="http://schemas.microsoft.com/office/drawing/2014/main" id="{D96FF14C-9E2E-4463-91A1-53F2E0700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88" y="2426818"/>
            <a:ext cx="3533874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E9C645A-BEE3-4F89-AD46-6AF4A631F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9" y="3429000"/>
            <a:ext cx="5595106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59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6F74C4-E6D0-40CE-B53C-DBC3F4AA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Kazuistika 1 – pan JJ r.1951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Zástupný obsah 12" descr="Obsah obrázku rozmazání&#10;&#10;Popis byl vytvořen automaticky">
            <a:extLst>
              <a:ext uri="{FF2B5EF4-FFF2-40B4-BE49-F238E27FC236}">
                <a16:creationId xmlns:a16="http://schemas.microsoft.com/office/drawing/2014/main" id="{CFE770F6-EDE0-4721-94EE-5A42A3A7A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2" y="2426818"/>
            <a:ext cx="4264146" cy="39976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9820C267-DF08-4F8C-8018-0192ECD11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4" y="2426818"/>
            <a:ext cx="471697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804E4BA-C9C6-4DBE-92D4-03F98D99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Kazuistika 1 – pan JJ r.1951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5AFBEBB-374E-25DA-DB4C-DEA623D48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42240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4533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E0C85-3B91-47B4-8DBC-4E28D1B2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Kazuistika 2 - paní SS r. 1978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1519E18-9E2A-345E-AA4B-DD97CD698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cs-CZ" sz="1500"/>
              <a:t>1.vyš. 2014 – exacerbace dosud nediagnostikovaného astmatu</a:t>
            </a:r>
          </a:p>
          <a:p>
            <a:r>
              <a:rPr lang="cs-CZ" sz="1500"/>
              <a:t>kadeřnice</a:t>
            </a:r>
          </a:p>
          <a:p>
            <a:r>
              <a:rPr lang="cs-CZ" sz="1500"/>
              <a:t>doma pes, kočky, plíně neguje</a:t>
            </a:r>
          </a:p>
          <a:p>
            <a:r>
              <a:rPr lang="cs-CZ" sz="1500"/>
              <a:t>dosud zdravá</a:t>
            </a:r>
          </a:p>
          <a:p>
            <a:r>
              <a:rPr lang="cs-CZ" sz="1500"/>
              <a:t>Astma, alergie  v rodině neguje</a:t>
            </a:r>
          </a:p>
          <a:p>
            <a:r>
              <a:rPr lang="cs-CZ" sz="1500"/>
              <a:t>+BD test, FENo 60ppb</a:t>
            </a:r>
          </a:p>
          <a:p>
            <a:r>
              <a:rPr lang="es-ES" sz="1500" u="sng"/>
              <a:t>B-Eo - abs:  </a:t>
            </a:r>
            <a:r>
              <a:rPr lang="es-ES" sz="1500" b="1" u="sng"/>
              <a:t>1,30   </a:t>
            </a:r>
            <a:r>
              <a:rPr lang="pt-BR" sz="1500" u="sng"/>
              <a:t>S-IgE:  </a:t>
            </a:r>
            <a:r>
              <a:rPr lang="pt-BR" sz="1500" b="1" u="sng"/>
              <a:t>147,0   </a:t>
            </a:r>
            <a:r>
              <a:rPr lang="pt-BR" sz="1500" u="sng"/>
              <a:t>S-ECP:  </a:t>
            </a:r>
            <a:r>
              <a:rPr lang="pt-BR" sz="1500" b="1" u="sng"/>
              <a:t>59,200</a:t>
            </a:r>
            <a:endParaRPr lang="pt-BR" sz="1500" u="sng"/>
          </a:p>
          <a:p>
            <a:r>
              <a:rPr lang="cs-CZ" sz="1500"/>
              <a:t>Budesonid/formoterol 200/6 1-0-1</a:t>
            </a:r>
          </a:p>
          <a:p>
            <a:r>
              <a:rPr lang="cs-CZ" sz="1500"/>
              <a:t>trvale rýma, jinak bez alergických projevů</a:t>
            </a:r>
          </a:p>
          <a:p>
            <a:endParaRPr lang="en-US" sz="15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zelenina&#10;&#10;Popis byl vytvořen automaticky">
            <a:extLst>
              <a:ext uri="{FF2B5EF4-FFF2-40B4-BE49-F238E27FC236}">
                <a16:creationId xmlns:a16="http://schemas.microsoft.com/office/drawing/2014/main" id="{5D377012-E82F-401A-A4DF-22B1CF195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708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3458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DE0C85-3B91-47B4-8DBC-4E28D1B2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Kazuistika 2 - paní SS r. 1978</a:t>
            </a:r>
          </a:p>
        </p:txBody>
      </p:sp>
      <p:pic>
        <p:nvPicPr>
          <p:cNvPr id="5" name="Zástupný obsah 4" descr="Obsah obrázku přesýpací hodiny, vlasy, rozmazání&#10;&#10;Popis byl vytvořen automaticky">
            <a:extLst>
              <a:ext uri="{FF2B5EF4-FFF2-40B4-BE49-F238E27FC236}">
                <a16:creationId xmlns:a16="http://schemas.microsoft.com/office/drawing/2014/main" id="{2D128744-CAEC-4783-A464-A4F6B1E90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448142"/>
            <a:ext cx="10477500" cy="500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04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DE0C85-3B91-47B4-8DBC-4E28D1B2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Kazuistika 2 - paní SS r. 1978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4B0B439-3A18-4D32-82C4-AA292DF6C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3" y="2426818"/>
            <a:ext cx="4594985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E6707E9-9929-4CCE-B31D-325DEFCEC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10000" r="5838" b="14603"/>
          <a:stretch/>
        </p:blipFill>
        <p:spPr>
          <a:xfrm>
            <a:off x="6445073" y="2430556"/>
            <a:ext cx="5455917" cy="3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80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DE0C85-3B91-47B4-8DBC-4E28D1B2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Kazuistika 2 - paní SS r. 1978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259C08F-5BE3-4DCC-9DC3-23C6200B7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527"/>
            <a:ext cx="11915775" cy="253210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BDBB5C-B2F3-43E1-A74C-8DB9F7C6559F}"/>
              </a:ext>
            </a:extLst>
          </p:cNvPr>
          <p:cNvSpPr txBox="1"/>
          <p:nvPr/>
        </p:nvSpPr>
        <p:spPr>
          <a:xfrm>
            <a:off x="342900" y="5019675"/>
            <a:ext cx="7496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Systémová kortikoterapie + </a:t>
            </a:r>
            <a:r>
              <a:rPr lang="cs-CZ" dirty="0" err="1"/>
              <a:t>prokanazol</a:t>
            </a:r>
            <a:r>
              <a:rPr lang="cs-CZ" dirty="0"/>
              <a:t>  + </a:t>
            </a:r>
            <a:r>
              <a:rPr lang="cs-CZ" dirty="0" err="1"/>
              <a:t>omalizumab</a:t>
            </a:r>
            <a:r>
              <a:rPr lang="cs-CZ" dirty="0"/>
              <a:t> od 2018</a:t>
            </a:r>
          </a:p>
          <a:p>
            <a:r>
              <a:rPr lang="cs-CZ" dirty="0"/>
              <a:t>Exacerbace, pravidelný pokles FEV1</a:t>
            </a:r>
          </a:p>
          <a:p>
            <a:r>
              <a:rPr lang="cs-CZ" dirty="0"/>
              <a:t>Astma pod nedostatečnou kontrolou</a:t>
            </a:r>
          </a:p>
          <a:p>
            <a:endParaRPr lang="cs-CZ" dirty="0"/>
          </a:p>
          <a:p>
            <a:r>
              <a:rPr lang="cs-CZ" dirty="0"/>
              <a:t>Switch na anti IL 4/13</a:t>
            </a:r>
          </a:p>
        </p:txBody>
      </p:sp>
    </p:spTree>
    <p:extLst>
      <p:ext uri="{BB962C8B-B14F-4D97-AF65-F5344CB8AC3E}">
        <p14:creationId xmlns:p14="http://schemas.microsoft.com/office/powerpoint/2010/main" val="1867175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123D2B2-001E-4947-B04F-4734FD2B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D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iskuze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Zástupný obsah 2">
            <a:extLst>
              <a:ext uri="{FF2B5EF4-FFF2-40B4-BE49-F238E27FC236}">
                <a16:creationId xmlns:a16="http://schemas.microsoft.com/office/drawing/2014/main" id="{0758C9A3-9CBD-627D-732E-2F1C0B5A2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9024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ovéPole 17">
            <a:extLst>
              <a:ext uri="{FF2B5EF4-FFF2-40B4-BE49-F238E27FC236}">
                <a16:creationId xmlns:a16="http://schemas.microsoft.com/office/drawing/2014/main" id="{27A0B0EC-BE22-4351-BA6A-3E3A80157025}"/>
              </a:ext>
            </a:extLst>
          </p:cNvPr>
          <p:cNvSpPr txBox="1"/>
          <p:nvPr/>
        </p:nvSpPr>
        <p:spPr>
          <a:xfrm>
            <a:off x="619125" y="6091884"/>
            <a:ext cx="10883900" cy="11851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1. LI, Jian-</a:t>
            </a:r>
            <a:r>
              <a:rPr lang="en-US" sz="1600" b="0" i="0" dirty="0" err="1">
                <a:effectLst/>
              </a:rPr>
              <a:t>Xiong</a:t>
            </a:r>
            <a:r>
              <a:rPr lang="en-US" sz="1600" b="0" i="0" dirty="0">
                <a:effectLst/>
              </a:rPr>
              <a:t>, Li-Chao FAN, Man-Hui LI, Wei-Jun CAO a </a:t>
            </a:r>
            <a:r>
              <a:rPr lang="en-US" sz="1600" b="0" i="0" dirty="0" err="1">
                <a:effectLst/>
              </a:rPr>
              <a:t>Jin</a:t>
            </a:r>
            <a:r>
              <a:rPr lang="en-US" sz="1600" b="0" i="0" dirty="0">
                <a:effectLst/>
              </a:rPr>
              <a:t>-Fu XU. Beneficial effects of Omalizumab therapy in allergic bronchopulmonary aspergillosis: A synthesis review of published literature. </a:t>
            </a:r>
            <a:r>
              <a:rPr lang="en-US" sz="1600" b="0" i="1" dirty="0">
                <a:effectLst/>
              </a:rPr>
              <a:t>Respiratory Medicine</a:t>
            </a:r>
            <a:r>
              <a:rPr lang="en-US" sz="1600" b="0" i="0" dirty="0">
                <a:effectLst/>
              </a:rPr>
              <a:t> [online]. 2017, </a:t>
            </a:r>
            <a:r>
              <a:rPr lang="en-US" sz="1600" b="1" i="0" dirty="0">
                <a:effectLst/>
              </a:rPr>
              <a:t>122</a:t>
            </a:r>
            <a:r>
              <a:rPr lang="en-US" sz="1600" b="0" i="0" dirty="0">
                <a:effectLst/>
              </a:rPr>
              <a:t>, 33-42 [cit. 2022-06-02]. ISSN 09546111. </a:t>
            </a:r>
            <a:r>
              <a:rPr lang="en-US" sz="1600" b="0" i="0" dirty="0" err="1">
                <a:effectLst/>
              </a:rPr>
              <a:t>Dostupné</a:t>
            </a:r>
            <a:r>
              <a:rPr lang="en-US" sz="1600" b="0" i="0" dirty="0">
                <a:effectLst/>
              </a:rPr>
              <a:t> z: doi:10.1016/j.rmed.2016.11.019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255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CB8EF5-3B78-4771-8F90-68E5A61D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pPr algn="ctr"/>
            <a:r>
              <a:rPr lang="cs-CZ" sz="3600" dirty="0" err="1">
                <a:solidFill>
                  <a:srgbClr val="FFFFFF"/>
                </a:solidFill>
              </a:rPr>
              <a:t>Mikromyceta</a:t>
            </a:r>
            <a:r>
              <a:rPr lang="cs-CZ" sz="3600" dirty="0">
                <a:solidFill>
                  <a:srgbClr val="FFFFFF"/>
                </a:solidFill>
              </a:rPr>
              <a:t> plísně a kvasinky</a:t>
            </a:r>
          </a:p>
        </p:txBody>
      </p:sp>
      <p:pic>
        <p:nvPicPr>
          <p:cNvPr id="10" name="Obrázek 9" descr="Obsah obrázku strom, exteriér, rostlina, posazený&#10;&#10;Popis byl vytvořen automaticky">
            <a:extLst>
              <a:ext uri="{FF2B5EF4-FFF2-40B4-BE49-F238E27FC236}">
                <a16:creationId xmlns:a16="http://schemas.microsoft.com/office/drawing/2014/main" id="{0C898CBD-4059-414F-88B2-11F05D064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6" r="-3" b="17576"/>
          <a:stretch/>
        </p:blipFill>
        <p:spPr>
          <a:xfrm>
            <a:off x="4967281" y="1073098"/>
            <a:ext cx="2249424" cy="20026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D63EB-4CDE-4374-B851-BB34E486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 lnSpcReduction="10000"/>
          </a:bodyPr>
          <a:lstStyle/>
          <a:p>
            <a:r>
              <a:rPr lang="cs-CZ" sz="1800" b="1" dirty="0" err="1">
                <a:solidFill>
                  <a:srgbClr val="FFFFFF"/>
                </a:solidFill>
              </a:rPr>
              <a:t>Aspergillus</a:t>
            </a:r>
            <a:r>
              <a:rPr lang="cs-CZ" sz="1800" b="1" dirty="0">
                <a:solidFill>
                  <a:srgbClr val="FFFFFF"/>
                </a:solidFill>
              </a:rPr>
              <a:t> </a:t>
            </a:r>
            <a:r>
              <a:rPr lang="cs-CZ" sz="1800" b="1" dirty="0" err="1">
                <a:solidFill>
                  <a:srgbClr val="FFFFFF"/>
                </a:solidFill>
              </a:rPr>
              <a:t>fumigatus</a:t>
            </a:r>
            <a:r>
              <a:rPr lang="cs-CZ" sz="1800" dirty="0">
                <a:solidFill>
                  <a:srgbClr val="FFFFFF"/>
                </a:solidFill>
              </a:rPr>
              <a:t>, </a:t>
            </a:r>
            <a:r>
              <a:rPr lang="cs-CZ" sz="1800" dirty="0" err="1">
                <a:solidFill>
                  <a:srgbClr val="FFFFFF"/>
                </a:solidFill>
              </a:rPr>
              <a:t>niger</a:t>
            </a:r>
            <a:r>
              <a:rPr lang="cs-CZ" sz="1800" dirty="0">
                <a:solidFill>
                  <a:srgbClr val="FFFFFF"/>
                </a:solidFill>
              </a:rPr>
              <a:t>, </a:t>
            </a:r>
            <a:r>
              <a:rPr lang="cs-CZ" sz="1800" dirty="0" err="1">
                <a:solidFill>
                  <a:srgbClr val="FFFFFF"/>
                </a:solidFill>
              </a:rPr>
              <a:t>flavus</a:t>
            </a:r>
            <a:r>
              <a:rPr lang="cs-CZ" sz="1800" dirty="0">
                <a:solidFill>
                  <a:srgbClr val="FFFFFF"/>
                </a:solidFill>
              </a:rPr>
              <a:t>, …</a:t>
            </a:r>
          </a:p>
          <a:p>
            <a:r>
              <a:rPr lang="cs-CZ" sz="1800" b="1" dirty="0" err="1">
                <a:solidFill>
                  <a:srgbClr val="FFFFFF"/>
                </a:solidFill>
              </a:rPr>
              <a:t>Alternaria</a:t>
            </a:r>
            <a:r>
              <a:rPr lang="cs-CZ" sz="1800" b="1" dirty="0">
                <a:solidFill>
                  <a:srgbClr val="FFFFFF"/>
                </a:solidFill>
              </a:rPr>
              <a:t> </a:t>
            </a:r>
            <a:r>
              <a:rPr lang="cs-CZ" sz="1800" b="1" dirty="0" err="1">
                <a:solidFill>
                  <a:srgbClr val="FFFFFF"/>
                </a:solidFill>
              </a:rPr>
              <a:t>alternata</a:t>
            </a:r>
            <a:endParaRPr lang="cs-CZ" sz="1800" b="1" dirty="0">
              <a:solidFill>
                <a:srgbClr val="FFFFFF"/>
              </a:solidFill>
            </a:endParaRPr>
          </a:p>
          <a:p>
            <a:r>
              <a:rPr lang="cs-CZ" sz="1800" b="1" dirty="0" err="1">
                <a:solidFill>
                  <a:srgbClr val="FFFFFF"/>
                </a:solidFill>
              </a:rPr>
              <a:t>Cladosporium</a:t>
            </a:r>
            <a:r>
              <a:rPr lang="cs-CZ" sz="1800" b="1" dirty="0">
                <a:solidFill>
                  <a:srgbClr val="FFFFFF"/>
                </a:solidFill>
              </a:rPr>
              <a:t> </a:t>
            </a:r>
            <a:r>
              <a:rPr lang="cs-CZ" sz="1800" b="1" dirty="0" err="1">
                <a:solidFill>
                  <a:srgbClr val="FFFFFF"/>
                </a:solidFill>
              </a:rPr>
              <a:t>herbarum</a:t>
            </a:r>
            <a:endParaRPr lang="cs-CZ" sz="1800" b="1" dirty="0">
              <a:solidFill>
                <a:srgbClr val="FFFFFF"/>
              </a:solidFill>
            </a:endParaRPr>
          </a:p>
          <a:p>
            <a:endParaRPr lang="cs-CZ" sz="1800" dirty="0">
              <a:solidFill>
                <a:srgbClr val="FFFFFF"/>
              </a:solidFill>
            </a:endParaRPr>
          </a:p>
          <a:p>
            <a:r>
              <a:rPr lang="cs-CZ" sz="1800" dirty="0" err="1">
                <a:solidFill>
                  <a:srgbClr val="FFFFFF"/>
                </a:solidFill>
              </a:rPr>
              <a:t>Mucor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spp</a:t>
            </a:r>
            <a:r>
              <a:rPr lang="cs-CZ" sz="1800" dirty="0">
                <a:solidFill>
                  <a:srgbClr val="FFFFFF"/>
                </a:solidFill>
              </a:rPr>
              <a:t>.</a:t>
            </a:r>
          </a:p>
          <a:p>
            <a:r>
              <a:rPr lang="cs-CZ" sz="1800" dirty="0" err="1">
                <a:solidFill>
                  <a:srgbClr val="FFFFFF"/>
                </a:solidFill>
              </a:rPr>
              <a:t>Penicillinum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spp</a:t>
            </a:r>
            <a:r>
              <a:rPr lang="cs-CZ" sz="18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r>
              <a:rPr lang="cs-CZ" sz="1800" b="1" dirty="0">
                <a:solidFill>
                  <a:srgbClr val="FFFFFF"/>
                </a:solidFill>
              </a:rPr>
              <a:t>Candida </a:t>
            </a:r>
            <a:r>
              <a:rPr lang="cs-CZ" sz="1800" b="1" dirty="0" err="1">
                <a:solidFill>
                  <a:srgbClr val="FFFFFF"/>
                </a:solidFill>
              </a:rPr>
              <a:t>albicans</a:t>
            </a:r>
            <a:r>
              <a:rPr lang="cs-CZ" sz="1800" dirty="0">
                <a:solidFill>
                  <a:srgbClr val="FFFFFF"/>
                </a:solidFill>
              </a:rPr>
              <a:t>, </a:t>
            </a:r>
            <a:r>
              <a:rPr lang="cs-CZ" sz="1800" dirty="0" err="1">
                <a:solidFill>
                  <a:srgbClr val="FFFFFF"/>
                </a:solidFill>
              </a:rPr>
              <a:t>candida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spp</a:t>
            </a:r>
            <a:r>
              <a:rPr lang="cs-CZ" sz="1800" dirty="0">
                <a:solidFill>
                  <a:srgbClr val="FFFFFF"/>
                </a:solidFill>
              </a:rPr>
              <a:t>.</a:t>
            </a:r>
          </a:p>
          <a:p>
            <a:endParaRPr lang="cs-CZ" sz="1800" dirty="0">
              <a:solidFill>
                <a:srgbClr val="FFFFFF"/>
              </a:solidFill>
            </a:endParaRPr>
          </a:p>
          <a:p>
            <a:r>
              <a:rPr lang="cs-CZ" sz="1800" dirty="0" err="1">
                <a:solidFill>
                  <a:srgbClr val="FFFFFF"/>
                </a:solidFill>
              </a:rPr>
              <a:t>Pneumocystis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Jirovecii</a:t>
            </a:r>
            <a:endParaRPr lang="cs-CZ" sz="1800" dirty="0">
              <a:solidFill>
                <a:srgbClr val="FFFFFF"/>
              </a:solidFill>
            </a:endParaRPr>
          </a:p>
        </p:txBody>
      </p:sp>
      <p:pic>
        <p:nvPicPr>
          <p:cNvPr id="14" name="Obrázek 13" descr="Obsah obrázku mapa&#10;&#10;Popis byl vytvořen automaticky">
            <a:extLst>
              <a:ext uri="{FF2B5EF4-FFF2-40B4-BE49-F238E27FC236}">
                <a16:creationId xmlns:a16="http://schemas.microsoft.com/office/drawing/2014/main" id="{187CAAA4-0249-49B2-AB28-6938B3A05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33565" b="-6"/>
          <a:stretch/>
        </p:blipFill>
        <p:spPr>
          <a:xfrm rot="5400000">
            <a:off x="5090688" y="4025401"/>
            <a:ext cx="2002611" cy="22494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7AE27C-B25F-4476-AD0A-5EF57A5C85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r="-1" b="22345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C3786F9-01BB-4CA5-A2CF-F862D28E3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17" y="3754106"/>
            <a:ext cx="4840015" cy="24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D6AC762-D265-4DB9-864C-83AA27A0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Způsoby poškození organismu plísněmi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21710DF-6779-B57A-A81E-9A4F427E1A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28851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85481BAC-DFC2-4653-BEC1-FF7E9F414C6E}"/>
              </a:ext>
            </a:extLst>
          </p:cNvPr>
          <p:cNvSpPr txBox="1"/>
          <p:nvPr/>
        </p:nvSpPr>
        <p:spPr>
          <a:xfrm>
            <a:off x="1054359" y="6238013"/>
            <a:ext cx="112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LI,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Zhi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Gen LU a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Guangxun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MENG.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Pathogenic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Fungal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Infection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Lung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Frontiers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Immunology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2019, 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10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[cit. 2022-06-02]. ISSN 1664-3224.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7217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822D56-150D-4636-A407-0D143ACA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557" y="3429000"/>
            <a:ext cx="6003980" cy="659382"/>
          </a:xfrm>
        </p:spPr>
        <p:txBody>
          <a:bodyPr anchor="b">
            <a:normAutofit fontScale="90000"/>
          </a:bodyPr>
          <a:lstStyle/>
          <a:p>
            <a:r>
              <a:rPr lang="cs-CZ" b="1" dirty="0" err="1"/>
              <a:t>Aspergilus</a:t>
            </a:r>
            <a:r>
              <a:rPr lang="cs-CZ" b="1" dirty="0"/>
              <a:t> </a:t>
            </a:r>
            <a:r>
              <a:rPr lang="cs-CZ" b="1" dirty="0" err="1"/>
              <a:t>fumigatus</a:t>
            </a:r>
            <a:endParaRPr lang="cs-CZ" b="1" dirty="0"/>
          </a:p>
        </p:txBody>
      </p:sp>
      <p:pic>
        <p:nvPicPr>
          <p:cNvPr id="9" name="Obrázek 8" descr="Obsah obrázku ovoce&#10;&#10;Popis byl vytvořen automaticky">
            <a:extLst>
              <a:ext uri="{FF2B5EF4-FFF2-40B4-BE49-F238E27FC236}">
                <a16:creationId xmlns:a16="http://schemas.microsoft.com/office/drawing/2014/main" id="{185E8647-3569-44D9-BDD9-327981CED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6661" b="-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D9BA2-E99D-49A6-B26E-29060ADB0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976" y="4467225"/>
            <a:ext cx="7362824" cy="1854549"/>
          </a:xfrm>
        </p:spPr>
        <p:txBody>
          <a:bodyPr>
            <a:normAutofit fontScale="92500"/>
          </a:bodyPr>
          <a:lstStyle/>
          <a:p>
            <a:r>
              <a:rPr lang="cs-CZ" sz="2400" b="1" dirty="0"/>
              <a:t>Široce rozšířená plíseň</a:t>
            </a:r>
          </a:p>
          <a:p>
            <a:pPr marL="0" indent="0">
              <a:buNone/>
            </a:pPr>
            <a:r>
              <a:rPr lang="cs-CZ" sz="2400" b="1" dirty="0"/>
              <a:t>	voda, půda, vzduch, potraviny, odumírající vegetace</a:t>
            </a:r>
          </a:p>
          <a:p>
            <a:r>
              <a:rPr lang="cs-CZ" sz="2400" b="1" dirty="0"/>
              <a:t>Cesta přenosu konidie (</a:t>
            </a:r>
            <a:r>
              <a:rPr lang="cs-CZ" sz="2400" b="1" dirty="0" err="1"/>
              <a:t>konidiospory</a:t>
            </a:r>
            <a:r>
              <a:rPr lang="cs-CZ" sz="2400" b="1" dirty="0"/>
              <a:t>) – dýchací cesty</a:t>
            </a:r>
          </a:p>
          <a:p>
            <a:pPr lvl="1"/>
            <a:r>
              <a:rPr lang="cs-CZ" b="1" dirty="0"/>
              <a:t>Konidie mají velikost 2-3µm – proniknou až do </a:t>
            </a:r>
            <a:r>
              <a:rPr lang="cs-CZ" b="1" dirty="0" err="1"/>
              <a:t>alevolů</a:t>
            </a:r>
            <a:endParaRPr lang="cs-CZ" b="1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7" name="Obrázek 6" descr="Obsah obrázku houba, rostlina, zavřít&#10;&#10;Popis byl vytvořen automaticky">
            <a:extLst>
              <a:ext uri="{FF2B5EF4-FFF2-40B4-BE49-F238E27FC236}">
                <a16:creationId xmlns:a16="http://schemas.microsoft.com/office/drawing/2014/main" id="{ECD01464-9920-440E-B159-4CCD4F9E1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r="8843" b="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A5767B-638C-419C-91E2-6D74E37E4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r="4" b="9991"/>
          <a:stretch/>
        </p:blipFill>
        <p:spPr>
          <a:xfrm>
            <a:off x="8653074" y="277472"/>
            <a:ext cx="3538926" cy="4012708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544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porcelán&#10;&#10;Popis byl vytvořen automaticky">
            <a:extLst>
              <a:ext uri="{FF2B5EF4-FFF2-40B4-BE49-F238E27FC236}">
                <a16:creationId xmlns:a16="http://schemas.microsoft.com/office/drawing/2014/main" id="{7BA34183-BAC2-4570-B15E-127D6B524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293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7FCC0E-2AEC-47C4-9759-4D4D27C8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6" y="-268919"/>
            <a:ext cx="7800974" cy="1899912"/>
          </a:xfrm>
        </p:spPr>
        <p:txBody>
          <a:bodyPr>
            <a:normAutofit/>
          </a:bodyPr>
          <a:lstStyle/>
          <a:p>
            <a:r>
              <a:rPr lang="cs-CZ" sz="4000" b="1" dirty="0"/>
              <a:t>Nemoci způsobené Aspergily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AE8928-7408-4E46-9B6C-F02E6B2A7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363" y="1630993"/>
            <a:ext cx="5153025" cy="4691063"/>
          </a:xfrm>
        </p:spPr>
        <p:txBody>
          <a:bodyPr>
            <a:normAutofit/>
          </a:bodyPr>
          <a:lstStyle/>
          <a:p>
            <a:r>
              <a:rPr lang="cs-CZ" b="1" dirty="0"/>
              <a:t>Chronická sinusitida</a:t>
            </a:r>
          </a:p>
          <a:p>
            <a:r>
              <a:rPr lang="cs-CZ" b="1" dirty="0"/>
              <a:t>Alergická </a:t>
            </a:r>
            <a:r>
              <a:rPr lang="cs-CZ" b="1" dirty="0" err="1"/>
              <a:t>aspergilová</a:t>
            </a:r>
            <a:r>
              <a:rPr lang="cs-CZ" b="1" dirty="0"/>
              <a:t> sinusitida</a:t>
            </a:r>
          </a:p>
          <a:p>
            <a:r>
              <a:rPr lang="cs-CZ" b="1" dirty="0"/>
              <a:t>Alergická bronchopulmonální aspergilóza</a:t>
            </a:r>
          </a:p>
          <a:p>
            <a:r>
              <a:rPr lang="cs-CZ" b="1" dirty="0" err="1"/>
              <a:t>Aspergilom</a:t>
            </a:r>
            <a:endParaRPr lang="cs-CZ" b="1" dirty="0"/>
          </a:p>
          <a:p>
            <a:r>
              <a:rPr lang="cs-CZ" b="1" dirty="0"/>
              <a:t>Invazivní plicní aspergilóza</a:t>
            </a:r>
          </a:p>
          <a:p>
            <a:r>
              <a:rPr lang="cs-CZ" b="1" dirty="0"/>
              <a:t>Systémové onemocnění při hematogenní diseminaci – multiorgánové postižení včetně CNS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FAB74C-282A-49C1-BAED-662D6DDB26D4}"/>
              </a:ext>
            </a:extLst>
          </p:cNvPr>
          <p:cNvSpPr txBox="1"/>
          <p:nvPr/>
        </p:nvSpPr>
        <p:spPr>
          <a:xfrm>
            <a:off x="3163078" y="6346763"/>
            <a:ext cx="844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Infekční lékařství, Beneš J. et al, </a:t>
            </a:r>
            <a:r>
              <a:rPr lang="cs-CZ" dirty="0" err="1"/>
              <a:t>Galén</a:t>
            </a:r>
            <a:r>
              <a:rPr lang="cs-CZ" dirty="0"/>
              <a:t>  2009</a:t>
            </a:r>
          </a:p>
        </p:txBody>
      </p:sp>
    </p:spTree>
    <p:extLst>
      <p:ext uri="{BB962C8B-B14F-4D97-AF65-F5344CB8AC3E}">
        <p14:creationId xmlns:p14="http://schemas.microsoft.com/office/powerpoint/2010/main" val="79060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CD1DDF-B962-4BCC-98B3-212F4ABBA296}"/>
              </a:ext>
            </a:extLst>
          </p:cNvPr>
          <p:cNvSpPr/>
          <p:nvPr/>
        </p:nvSpPr>
        <p:spPr>
          <a:xfrm>
            <a:off x="575924" y="2035576"/>
            <a:ext cx="372862" cy="22638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A09D733-446E-4214-9D57-CBA6DF13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 b="1" dirty="0"/>
              <a:t>A</a:t>
            </a:r>
            <a:r>
              <a:rPr lang="cs-CZ" sz="4000" dirty="0">
                <a:solidFill>
                  <a:srgbClr val="FFFFFF"/>
                </a:solidFill>
              </a:rPr>
              <a:t>lergická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b="1" dirty="0" err="1"/>
              <a:t>B</a:t>
            </a:r>
            <a:r>
              <a:rPr lang="cs-CZ" sz="4000" dirty="0" err="1">
                <a:solidFill>
                  <a:srgbClr val="FFFFFF"/>
                </a:solidFill>
              </a:rPr>
              <a:t>roncho</a:t>
            </a:r>
            <a:r>
              <a:rPr lang="cs-CZ" sz="4000" dirty="0">
                <a:solidFill>
                  <a:srgbClr val="FFFFFF"/>
                </a:solidFill>
              </a:rPr>
              <a:t>-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b="1" dirty="0"/>
              <a:t>P</a:t>
            </a:r>
            <a:r>
              <a:rPr lang="cs-CZ" sz="4000" dirty="0">
                <a:solidFill>
                  <a:srgbClr val="FFFFFF"/>
                </a:solidFill>
              </a:rPr>
              <a:t>ulmonální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b="1" dirty="0"/>
              <a:t>A</a:t>
            </a:r>
            <a:r>
              <a:rPr lang="cs-CZ" sz="4000" dirty="0">
                <a:solidFill>
                  <a:srgbClr val="FFFFFF"/>
                </a:solidFill>
              </a:rPr>
              <a:t>spergilóza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BE9B4F4-F991-91C0-0F5D-88DC1425A9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71298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82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511B309-2AD3-4D4D-B4B4-58793B0C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Predispozice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4B55373-A3DB-563D-6EE7-DC4D987013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58001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099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22D8A7-D887-4840-BE7E-2F8D4C18D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09" y="233265"/>
            <a:ext cx="8905875" cy="5943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C5DEBF-364E-49B7-8B1F-AB12044088ED}"/>
              </a:ext>
            </a:extLst>
          </p:cNvPr>
          <p:cNvSpPr txBox="1"/>
          <p:nvPr/>
        </p:nvSpPr>
        <p:spPr>
          <a:xfrm>
            <a:off x="447869" y="6242180"/>
            <a:ext cx="1145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TRACY, Michael, Caroline OKORIE, Elizabeth FOLEY a Richard MOSS.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Allergic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Bronchopulmonary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Aspergillosis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Journal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6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Fungi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2016, 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(2) [cit. 2022-06-02]. ISSN 2309-608X. Dostupné z: doi:10.3390/jof2020017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615307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Žluto-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2035</TotalTime>
  <Words>1314</Words>
  <Application>Microsoft Office PowerPoint</Application>
  <PresentationFormat>Širokoúhlá obrazovka</PresentationFormat>
  <Paragraphs>157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Motiv Office</vt:lpstr>
      <vt:lpstr>Alergická bronchopulmonální aspergilóza  </vt:lpstr>
      <vt:lpstr>Obsah prezentace</vt:lpstr>
      <vt:lpstr>Mikromyceta plísně a kvasinky</vt:lpstr>
      <vt:lpstr>Způsoby poškození organismu plísněmi</vt:lpstr>
      <vt:lpstr>Aspergilus fumigatus</vt:lpstr>
      <vt:lpstr>Nemoci způsobené Aspergily</vt:lpstr>
      <vt:lpstr>Alergická Broncho- Pulmonální Aspergilóza</vt:lpstr>
      <vt:lpstr>Predispozice</vt:lpstr>
      <vt:lpstr>Prezentace aplikace PowerPoint</vt:lpstr>
      <vt:lpstr>Diagnostika</vt:lpstr>
      <vt:lpstr>Diagnostika</vt:lpstr>
      <vt:lpstr>Laboratorní metody</vt:lpstr>
      <vt:lpstr>Prezentace aplikace PowerPoint</vt:lpstr>
      <vt:lpstr>Léčba</vt:lpstr>
      <vt:lpstr>Komplikace léčby</vt:lpstr>
      <vt:lpstr>Omalizumab</vt:lpstr>
      <vt:lpstr>Omalizumab</vt:lpstr>
      <vt:lpstr>Dupilumab</vt:lpstr>
      <vt:lpstr>Kazuistika 1 – pan JJ r.1951</vt:lpstr>
      <vt:lpstr>Kazuistika 1 – pan JJ r.1951</vt:lpstr>
      <vt:lpstr>Kazuistika 1 – pan JJ r.1951</vt:lpstr>
      <vt:lpstr>Kazuistika 1 – pan JJ r.1951</vt:lpstr>
      <vt:lpstr>Kazuistika 2 - paní SS r. 1978</vt:lpstr>
      <vt:lpstr>Kazuistika 2 - paní SS r. 1978</vt:lpstr>
      <vt:lpstr>Kazuistika 2 - paní SS r. 1978</vt:lpstr>
      <vt:lpstr>Kazuistika 2 - paní SS r. 1978</vt:lpstr>
      <vt:lpstr>Diskuze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Alergická bronchopulmonální aspergilóza  ABPA</dc:title>
  <dc:creator>Ondrej Fibigr</dc:creator>
  <cp:lastModifiedBy>rada.sedlak@gmail.com</cp:lastModifiedBy>
  <cp:revision>44</cp:revision>
  <dcterms:created xsi:type="dcterms:W3CDTF">2022-06-01T11:54:39Z</dcterms:created>
  <dcterms:modified xsi:type="dcterms:W3CDTF">2024-06-12T14:17:24Z</dcterms:modified>
</cp:coreProperties>
</file>