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644F91-5B04-F9B3-B223-132144FD69A1}" v="1467" dt="2021-06-01T19:06:32.890"/>
    <p1510:client id="{D38DD4E6-FD3A-695A-D9BD-EC4AF70D9006}" v="363" dt="2021-06-01T19:20:55.693"/>
    <p1510:client id="{D821776A-A77C-430A-58E9-A0BEE957FF6D}" v="317" dt="2021-06-01T19:15:07.888"/>
    <p1510:client id="{E61DB208-E884-6E1A-842E-DEA5C7C58E61}" v="144" dt="2021-06-01T13:21:34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5ACCB0-F932-4E58-8F53-A633A13C7E8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F9A0C17-6D4B-462F-9826-497A517E1D62}">
      <dgm:prSet/>
      <dgm:spPr/>
      <dgm:t>
        <a:bodyPr/>
        <a:lstStyle/>
        <a:p>
          <a:r>
            <a:rPr lang="cs-CZ"/>
            <a:t>Uběhlo 10 let </a:t>
          </a:r>
          <a:endParaRPr lang="en-US"/>
        </a:p>
      </dgm:t>
    </dgm:pt>
    <dgm:pt modelId="{A4D6C9C9-24E8-4E48-AF1A-B0C583655AE6}" type="parTrans" cxnId="{92F7FB1C-7FBD-4F90-B28F-0830BB752D82}">
      <dgm:prSet/>
      <dgm:spPr/>
      <dgm:t>
        <a:bodyPr/>
        <a:lstStyle/>
        <a:p>
          <a:endParaRPr lang="en-US"/>
        </a:p>
      </dgm:t>
    </dgm:pt>
    <dgm:pt modelId="{CDFA184F-5E81-48F4-A531-2DD44535A4F1}" type="sibTrans" cxnId="{92F7FB1C-7FBD-4F90-B28F-0830BB752D82}">
      <dgm:prSet/>
      <dgm:spPr/>
      <dgm:t>
        <a:bodyPr/>
        <a:lstStyle/>
        <a:p>
          <a:endParaRPr lang="en-US"/>
        </a:p>
      </dgm:t>
    </dgm:pt>
    <dgm:pt modelId="{2A59CC17-53E7-4F6E-B527-295511D762F2}">
      <dgm:prSet/>
      <dgm:spPr/>
      <dgm:t>
        <a:bodyPr/>
        <a:lstStyle/>
        <a:p>
          <a:r>
            <a:rPr lang="cs-CZ"/>
            <a:t>Lepší definice těžkého refrakterního astmatu (TRA)</a:t>
          </a:r>
          <a:endParaRPr lang="en-US"/>
        </a:p>
      </dgm:t>
    </dgm:pt>
    <dgm:pt modelId="{E14146A9-79EA-4FD8-AFCA-F7CADC89A2F3}" type="parTrans" cxnId="{7CA4A85D-D95D-4012-9713-9D7431D9BAD0}">
      <dgm:prSet/>
      <dgm:spPr/>
      <dgm:t>
        <a:bodyPr/>
        <a:lstStyle/>
        <a:p>
          <a:endParaRPr lang="en-US"/>
        </a:p>
      </dgm:t>
    </dgm:pt>
    <dgm:pt modelId="{D5C8C1E5-379A-47A8-8603-A86FA510F726}" type="sibTrans" cxnId="{7CA4A85D-D95D-4012-9713-9D7431D9BAD0}">
      <dgm:prSet/>
      <dgm:spPr/>
      <dgm:t>
        <a:bodyPr/>
        <a:lstStyle/>
        <a:p>
          <a:endParaRPr lang="en-US"/>
        </a:p>
      </dgm:t>
    </dgm:pt>
    <dgm:pt modelId="{5D22A3B2-D734-4F23-8EA7-A17343BDBA81}">
      <dgm:prSet/>
      <dgm:spPr/>
      <dgm:t>
        <a:bodyPr/>
        <a:lstStyle/>
        <a:p>
          <a:r>
            <a:rPr lang="cs-CZ"/>
            <a:t>Nové guidelines ERS/ATS</a:t>
          </a:r>
          <a:endParaRPr lang="en-US"/>
        </a:p>
      </dgm:t>
    </dgm:pt>
    <dgm:pt modelId="{92B586E5-77B4-43E7-B902-ABE41D2DC371}" type="parTrans" cxnId="{D42F74F0-5C2B-4631-AD89-126920EE45A4}">
      <dgm:prSet/>
      <dgm:spPr/>
      <dgm:t>
        <a:bodyPr/>
        <a:lstStyle/>
        <a:p>
          <a:endParaRPr lang="en-US"/>
        </a:p>
      </dgm:t>
    </dgm:pt>
    <dgm:pt modelId="{7B5F322E-D1E1-40EB-993F-982733703D70}" type="sibTrans" cxnId="{D42F74F0-5C2B-4631-AD89-126920EE45A4}">
      <dgm:prSet/>
      <dgm:spPr/>
      <dgm:t>
        <a:bodyPr/>
        <a:lstStyle/>
        <a:p>
          <a:endParaRPr lang="en-US"/>
        </a:p>
      </dgm:t>
    </dgm:pt>
    <dgm:pt modelId="{DA3C64C2-5AD0-4DC7-B437-88CCEC700691}">
      <dgm:prSet/>
      <dgm:spPr/>
      <dgm:t>
        <a:bodyPr/>
        <a:lstStyle/>
        <a:p>
          <a:r>
            <a:rPr lang="cs-CZ"/>
            <a:t>Dostupná nová biologická léčba </a:t>
          </a:r>
          <a:endParaRPr lang="en-US"/>
        </a:p>
      </dgm:t>
    </dgm:pt>
    <dgm:pt modelId="{7293397F-3CB1-4292-A2D7-75A82374CE43}" type="parTrans" cxnId="{E39F24B9-13B1-41DF-8475-80A84366719A}">
      <dgm:prSet/>
      <dgm:spPr/>
      <dgm:t>
        <a:bodyPr/>
        <a:lstStyle/>
        <a:p>
          <a:endParaRPr lang="en-US"/>
        </a:p>
      </dgm:t>
    </dgm:pt>
    <dgm:pt modelId="{5D0E6725-68E8-48D8-927E-B1BB7CA24BB1}" type="sibTrans" cxnId="{E39F24B9-13B1-41DF-8475-80A84366719A}">
      <dgm:prSet/>
      <dgm:spPr/>
      <dgm:t>
        <a:bodyPr/>
        <a:lstStyle/>
        <a:p>
          <a:endParaRPr lang="en-US"/>
        </a:p>
      </dgm:t>
    </dgm:pt>
    <dgm:pt modelId="{567D004D-35FB-4348-A43F-063FADF97065}">
      <dgm:prSet/>
      <dgm:spPr/>
      <dgm:t>
        <a:bodyPr/>
        <a:lstStyle/>
        <a:p>
          <a:r>
            <a:rPr lang="cs-CZ"/>
            <a:t>Stále ne všichni pacienti s TRA nemají přístup do center a k moderní léčba</a:t>
          </a:r>
          <a:endParaRPr lang="en-US"/>
        </a:p>
      </dgm:t>
    </dgm:pt>
    <dgm:pt modelId="{03588686-0450-4F6C-9C0B-CF7DD5EFDC92}" type="parTrans" cxnId="{AB6D7BB4-8474-4954-A1FA-E013AA81270D}">
      <dgm:prSet/>
      <dgm:spPr/>
      <dgm:t>
        <a:bodyPr/>
        <a:lstStyle/>
        <a:p>
          <a:endParaRPr lang="en-US"/>
        </a:p>
      </dgm:t>
    </dgm:pt>
    <dgm:pt modelId="{49B89C03-E4A6-4627-92AF-718705C7C63F}" type="sibTrans" cxnId="{AB6D7BB4-8474-4954-A1FA-E013AA81270D}">
      <dgm:prSet/>
      <dgm:spPr/>
      <dgm:t>
        <a:bodyPr/>
        <a:lstStyle/>
        <a:p>
          <a:endParaRPr lang="en-US"/>
        </a:p>
      </dgm:t>
    </dgm:pt>
    <dgm:pt modelId="{737A3F30-D9BA-4ED8-B650-9E8C22B5CD79}">
      <dgm:prSet/>
      <dgm:spPr/>
      <dgm:t>
        <a:bodyPr/>
        <a:lstStyle/>
        <a:p>
          <a:r>
            <a:rPr lang="cs-CZ"/>
            <a:t>Kolik stojí dnes léčba těžkého astmatika</a:t>
          </a:r>
          <a:endParaRPr lang="en-US"/>
        </a:p>
      </dgm:t>
    </dgm:pt>
    <dgm:pt modelId="{B466AF62-B3F5-4ED8-BB81-D4C0F89D7F80}" type="parTrans" cxnId="{962D384D-D062-486A-8267-4C28A949BDBC}">
      <dgm:prSet/>
      <dgm:spPr/>
      <dgm:t>
        <a:bodyPr/>
        <a:lstStyle/>
        <a:p>
          <a:endParaRPr lang="en-US"/>
        </a:p>
      </dgm:t>
    </dgm:pt>
    <dgm:pt modelId="{2AC58E73-5425-4733-BE44-721B0E86854E}" type="sibTrans" cxnId="{962D384D-D062-486A-8267-4C28A949BDBC}">
      <dgm:prSet/>
      <dgm:spPr/>
      <dgm:t>
        <a:bodyPr/>
        <a:lstStyle/>
        <a:p>
          <a:endParaRPr lang="en-US"/>
        </a:p>
      </dgm:t>
    </dgm:pt>
    <dgm:pt modelId="{FCFACC12-9DD8-4D6F-9972-05F97F80884A}">
      <dgm:prSet/>
      <dgm:spPr/>
      <dgm:t>
        <a:bodyPr/>
        <a:lstStyle/>
        <a:p>
          <a:r>
            <a:rPr lang="cs-CZ"/>
            <a:t>Jak ovlivňuje biologická léčba standardní kvalitu života ? </a:t>
          </a:r>
          <a:endParaRPr lang="en-US"/>
        </a:p>
      </dgm:t>
    </dgm:pt>
    <dgm:pt modelId="{00374B8B-BAD4-428D-8108-A12FF228B8DB}" type="parTrans" cxnId="{18D9EA7D-C1BF-464A-8B4D-777CE7E34056}">
      <dgm:prSet/>
      <dgm:spPr/>
      <dgm:t>
        <a:bodyPr/>
        <a:lstStyle/>
        <a:p>
          <a:endParaRPr lang="en-US"/>
        </a:p>
      </dgm:t>
    </dgm:pt>
    <dgm:pt modelId="{CDBC79CD-D078-42F4-A76E-79ED65A64CCC}" type="sibTrans" cxnId="{18D9EA7D-C1BF-464A-8B4D-777CE7E34056}">
      <dgm:prSet/>
      <dgm:spPr/>
      <dgm:t>
        <a:bodyPr/>
        <a:lstStyle/>
        <a:p>
          <a:endParaRPr lang="en-US"/>
        </a:p>
      </dgm:t>
    </dgm:pt>
    <dgm:pt modelId="{0FCB7A8B-AF3E-48CD-9794-D27742BFBFFC}" type="pres">
      <dgm:prSet presAssocID="{EB5ACCB0-F932-4E58-8F53-A633A13C7E81}" presName="root" presStyleCnt="0">
        <dgm:presLayoutVars>
          <dgm:dir/>
          <dgm:resizeHandles val="exact"/>
        </dgm:presLayoutVars>
      </dgm:prSet>
      <dgm:spPr/>
    </dgm:pt>
    <dgm:pt modelId="{38F69AC6-E83D-4F66-A275-C972A72FB3A4}" type="pres">
      <dgm:prSet presAssocID="{AF9A0C17-6D4B-462F-9826-497A517E1D62}" presName="compNode" presStyleCnt="0"/>
      <dgm:spPr/>
    </dgm:pt>
    <dgm:pt modelId="{C1468BB2-5317-4E89-94F6-D05AD3207E7F}" type="pres">
      <dgm:prSet presAssocID="{AF9A0C17-6D4B-462F-9826-497A517E1D62}" presName="bgRect" presStyleLbl="bgShp" presStyleIdx="0" presStyleCnt="7"/>
      <dgm:spPr/>
    </dgm:pt>
    <dgm:pt modelId="{C26F4EE2-7283-46C8-B8F2-23E2A814551E}" type="pres">
      <dgm:prSet presAssocID="{AF9A0C17-6D4B-462F-9826-497A517E1D62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tadlo"/>
        </a:ext>
      </dgm:extLst>
    </dgm:pt>
    <dgm:pt modelId="{1E319D95-5098-4B17-BDEF-DE891B2E280F}" type="pres">
      <dgm:prSet presAssocID="{AF9A0C17-6D4B-462F-9826-497A517E1D62}" presName="spaceRect" presStyleCnt="0"/>
      <dgm:spPr/>
    </dgm:pt>
    <dgm:pt modelId="{CC0BF6D9-9889-48F3-9B45-BDC400E46CCA}" type="pres">
      <dgm:prSet presAssocID="{AF9A0C17-6D4B-462F-9826-497A517E1D62}" presName="parTx" presStyleLbl="revTx" presStyleIdx="0" presStyleCnt="7">
        <dgm:presLayoutVars>
          <dgm:chMax val="0"/>
          <dgm:chPref val="0"/>
        </dgm:presLayoutVars>
      </dgm:prSet>
      <dgm:spPr/>
    </dgm:pt>
    <dgm:pt modelId="{10BDBEEF-160D-41DE-8A07-2FD59B323B92}" type="pres">
      <dgm:prSet presAssocID="{CDFA184F-5E81-48F4-A531-2DD44535A4F1}" presName="sibTrans" presStyleCnt="0"/>
      <dgm:spPr/>
    </dgm:pt>
    <dgm:pt modelId="{F3EA9711-BBF1-4FDC-9513-C965734DF45C}" type="pres">
      <dgm:prSet presAssocID="{2A59CC17-53E7-4F6E-B527-295511D762F2}" presName="compNode" presStyleCnt="0"/>
      <dgm:spPr/>
    </dgm:pt>
    <dgm:pt modelId="{5329D6B5-C158-49B1-9C6F-685722FB7044}" type="pres">
      <dgm:prSet presAssocID="{2A59CC17-53E7-4F6E-B527-295511D762F2}" presName="bgRect" presStyleLbl="bgShp" presStyleIdx="1" presStyleCnt="7"/>
      <dgm:spPr/>
    </dgm:pt>
    <dgm:pt modelId="{50F6A44F-2B0B-4DF0-BC00-960317DE5594}" type="pres">
      <dgm:prSet presAssocID="{2A59CC17-53E7-4F6E-B527-295511D762F2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418332EE-9E75-4930-BD56-D8D2CC79991C}" type="pres">
      <dgm:prSet presAssocID="{2A59CC17-53E7-4F6E-B527-295511D762F2}" presName="spaceRect" presStyleCnt="0"/>
      <dgm:spPr/>
    </dgm:pt>
    <dgm:pt modelId="{AE9458FD-CBD0-41BB-B1D1-BF7BF969B99F}" type="pres">
      <dgm:prSet presAssocID="{2A59CC17-53E7-4F6E-B527-295511D762F2}" presName="parTx" presStyleLbl="revTx" presStyleIdx="1" presStyleCnt="7">
        <dgm:presLayoutVars>
          <dgm:chMax val="0"/>
          <dgm:chPref val="0"/>
        </dgm:presLayoutVars>
      </dgm:prSet>
      <dgm:spPr/>
    </dgm:pt>
    <dgm:pt modelId="{5C162827-0074-4899-8B17-42D144D7901A}" type="pres">
      <dgm:prSet presAssocID="{D5C8C1E5-379A-47A8-8603-A86FA510F726}" presName="sibTrans" presStyleCnt="0"/>
      <dgm:spPr/>
    </dgm:pt>
    <dgm:pt modelId="{4C34CE24-A857-4F78-9AE6-5CCA39550EEC}" type="pres">
      <dgm:prSet presAssocID="{5D22A3B2-D734-4F23-8EA7-A17343BDBA81}" presName="compNode" presStyleCnt="0"/>
      <dgm:spPr/>
    </dgm:pt>
    <dgm:pt modelId="{8B8E611C-3434-4F74-B210-91FF31B677FA}" type="pres">
      <dgm:prSet presAssocID="{5D22A3B2-D734-4F23-8EA7-A17343BDBA81}" presName="bgRect" presStyleLbl="bgShp" presStyleIdx="2" presStyleCnt="7"/>
      <dgm:spPr/>
    </dgm:pt>
    <dgm:pt modelId="{60C972FB-9518-47E9-96A1-A3D38E194D01}" type="pres">
      <dgm:prSet presAssocID="{5D22A3B2-D734-4F23-8EA7-A17343BDBA81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kladna"/>
        </a:ext>
      </dgm:extLst>
    </dgm:pt>
    <dgm:pt modelId="{94C5DB1F-A201-4969-8FB4-218BC429B978}" type="pres">
      <dgm:prSet presAssocID="{5D22A3B2-D734-4F23-8EA7-A17343BDBA81}" presName="spaceRect" presStyleCnt="0"/>
      <dgm:spPr/>
    </dgm:pt>
    <dgm:pt modelId="{3083B6FB-12A1-4CFB-96A4-1E3B8BB39DAC}" type="pres">
      <dgm:prSet presAssocID="{5D22A3B2-D734-4F23-8EA7-A17343BDBA81}" presName="parTx" presStyleLbl="revTx" presStyleIdx="2" presStyleCnt="7">
        <dgm:presLayoutVars>
          <dgm:chMax val="0"/>
          <dgm:chPref val="0"/>
        </dgm:presLayoutVars>
      </dgm:prSet>
      <dgm:spPr/>
    </dgm:pt>
    <dgm:pt modelId="{FD382318-E3E5-488E-9627-7AA041A351B8}" type="pres">
      <dgm:prSet presAssocID="{7B5F322E-D1E1-40EB-993F-982733703D70}" presName="sibTrans" presStyleCnt="0"/>
      <dgm:spPr/>
    </dgm:pt>
    <dgm:pt modelId="{C18B4643-AFE5-489F-BFBD-C13AB51CDB70}" type="pres">
      <dgm:prSet presAssocID="{DA3C64C2-5AD0-4DC7-B437-88CCEC700691}" presName="compNode" presStyleCnt="0"/>
      <dgm:spPr/>
    </dgm:pt>
    <dgm:pt modelId="{5ABF0DA1-B223-4ED2-BB75-898912424DEA}" type="pres">
      <dgm:prSet presAssocID="{DA3C64C2-5AD0-4DC7-B437-88CCEC700691}" presName="bgRect" presStyleLbl="bgShp" presStyleIdx="3" presStyleCnt="7"/>
      <dgm:spPr/>
    </dgm:pt>
    <dgm:pt modelId="{13334045-73E0-49BA-8206-8292AEBC84BE}" type="pres">
      <dgm:prSet presAssocID="{DA3C64C2-5AD0-4DC7-B437-88CCEC700691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05E9A39F-F104-4D7A-A5C6-F8070B8AD50F}" type="pres">
      <dgm:prSet presAssocID="{DA3C64C2-5AD0-4DC7-B437-88CCEC700691}" presName="spaceRect" presStyleCnt="0"/>
      <dgm:spPr/>
    </dgm:pt>
    <dgm:pt modelId="{3F12B2D9-93A4-4DD5-AFD5-F45DD18C7B0F}" type="pres">
      <dgm:prSet presAssocID="{DA3C64C2-5AD0-4DC7-B437-88CCEC700691}" presName="parTx" presStyleLbl="revTx" presStyleIdx="3" presStyleCnt="7">
        <dgm:presLayoutVars>
          <dgm:chMax val="0"/>
          <dgm:chPref val="0"/>
        </dgm:presLayoutVars>
      </dgm:prSet>
      <dgm:spPr/>
    </dgm:pt>
    <dgm:pt modelId="{2028050D-5AB2-48E1-9AFA-DE575B3AE91D}" type="pres">
      <dgm:prSet presAssocID="{5D0E6725-68E8-48D8-927E-B1BB7CA24BB1}" presName="sibTrans" presStyleCnt="0"/>
      <dgm:spPr/>
    </dgm:pt>
    <dgm:pt modelId="{26DEF36B-B411-456F-938F-13C23F74FA15}" type="pres">
      <dgm:prSet presAssocID="{567D004D-35FB-4348-A43F-063FADF97065}" presName="compNode" presStyleCnt="0"/>
      <dgm:spPr/>
    </dgm:pt>
    <dgm:pt modelId="{9696C625-D657-402A-A1CE-57CFADA57FD4}" type="pres">
      <dgm:prSet presAssocID="{567D004D-35FB-4348-A43F-063FADF97065}" presName="bgRect" presStyleLbl="bgShp" presStyleIdx="4" presStyleCnt="7"/>
      <dgm:spPr/>
    </dgm:pt>
    <dgm:pt modelId="{0EA43ACE-3888-47BE-AC1E-77FB2678A179}" type="pres">
      <dgm:prSet presAssocID="{567D004D-35FB-4348-A43F-063FADF97065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oskop"/>
        </a:ext>
      </dgm:extLst>
    </dgm:pt>
    <dgm:pt modelId="{157EC7F4-F8A7-42D7-A913-B61B7DBF3DAE}" type="pres">
      <dgm:prSet presAssocID="{567D004D-35FB-4348-A43F-063FADF97065}" presName="spaceRect" presStyleCnt="0"/>
      <dgm:spPr/>
    </dgm:pt>
    <dgm:pt modelId="{C84C9AF7-AACA-44CC-9794-9D3527B748E0}" type="pres">
      <dgm:prSet presAssocID="{567D004D-35FB-4348-A43F-063FADF97065}" presName="parTx" presStyleLbl="revTx" presStyleIdx="4" presStyleCnt="7">
        <dgm:presLayoutVars>
          <dgm:chMax val="0"/>
          <dgm:chPref val="0"/>
        </dgm:presLayoutVars>
      </dgm:prSet>
      <dgm:spPr/>
    </dgm:pt>
    <dgm:pt modelId="{A2BBEECD-2F5E-4320-AA41-E59E6FCBE16E}" type="pres">
      <dgm:prSet presAssocID="{49B89C03-E4A6-4627-92AF-718705C7C63F}" presName="sibTrans" presStyleCnt="0"/>
      <dgm:spPr/>
    </dgm:pt>
    <dgm:pt modelId="{590CEA71-941D-44FE-A400-242FAE077868}" type="pres">
      <dgm:prSet presAssocID="{737A3F30-D9BA-4ED8-B650-9E8C22B5CD79}" presName="compNode" presStyleCnt="0"/>
      <dgm:spPr/>
    </dgm:pt>
    <dgm:pt modelId="{862C328C-9736-4171-881D-D3D8FAB60234}" type="pres">
      <dgm:prSet presAssocID="{737A3F30-D9BA-4ED8-B650-9E8C22B5CD79}" presName="bgRect" presStyleLbl="bgShp" presStyleIdx="5" presStyleCnt="7"/>
      <dgm:spPr/>
    </dgm:pt>
    <dgm:pt modelId="{F9B31E04-0AC5-4AB6-AF76-2BB8B8481F9D}" type="pres">
      <dgm:prSet presAssocID="{737A3F30-D9BA-4ED8-B650-9E8C22B5CD79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ehla"/>
        </a:ext>
      </dgm:extLst>
    </dgm:pt>
    <dgm:pt modelId="{9895FBF7-8BEC-4594-AC4A-5AD503166CB3}" type="pres">
      <dgm:prSet presAssocID="{737A3F30-D9BA-4ED8-B650-9E8C22B5CD79}" presName="spaceRect" presStyleCnt="0"/>
      <dgm:spPr/>
    </dgm:pt>
    <dgm:pt modelId="{6E5D0D20-F3A4-4E9E-90E0-80DB959D9072}" type="pres">
      <dgm:prSet presAssocID="{737A3F30-D9BA-4ED8-B650-9E8C22B5CD79}" presName="parTx" presStyleLbl="revTx" presStyleIdx="5" presStyleCnt="7">
        <dgm:presLayoutVars>
          <dgm:chMax val="0"/>
          <dgm:chPref val="0"/>
        </dgm:presLayoutVars>
      </dgm:prSet>
      <dgm:spPr/>
    </dgm:pt>
    <dgm:pt modelId="{6A17D129-43D7-47B2-B94C-BF40B0F63502}" type="pres">
      <dgm:prSet presAssocID="{2AC58E73-5425-4733-BE44-721B0E86854E}" presName="sibTrans" presStyleCnt="0"/>
      <dgm:spPr/>
    </dgm:pt>
    <dgm:pt modelId="{8364D375-B919-46B2-9DDB-83C7E5A18E0C}" type="pres">
      <dgm:prSet presAssocID="{FCFACC12-9DD8-4D6F-9972-05F97F80884A}" presName="compNode" presStyleCnt="0"/>
      <dgm:spPr/>
    </dgm:pt>
    <dgm:pt modelId="{D7FA5972-832F-4DB1-BA1A-9992DB0FD907}" type="pres">
      <dgm:prSet presAssocID="{FCFACC12-9DD8-4D6F-9972-05F97F80884A}" presName="bgRect" presStyleLbl="bgShp" presStyleIdx="6" presStyleCnt="7"/>
      <dgm:spPr/>
    </dgm:pt>
    <dgm:pt modelId="{4C021FD4-6CC5-4107-A484-93B5D7D20AD4}" type="pres">
      <dgm:prSet presAssocID="{FCFACC12-9DD8-4D6F-9972-05F97F80884A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ék"/>
        </a:ext>
      </dgm:extLst>
    </dgm:pt>
    <dgm:pt modelId="{FC7176B7-84B7-4056-8528-862841F7A745}" type="pres">
      <dgm:prSet presAssocID="{FCFACC12-9DD8-4D6F-9972-05F97F80884A}" presName="spaceRect" presStyleCnt="0"/>
      <dgm:spPr/>
    </dgm:pt>
    <dgm:pt modelId="{5CFEAFC4-D6BE-44DB-A449-03DBCE725349}" type="pres">
      <dgm:prSet presAssocID="{FCFACC12-9DD8-4D6F-9972-05F97F80884A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A52BB10E-270D-4F43-92B1-940E589F714D}" type="presOf" srcId="{2A59CC17-53E7-4F6E-B527-295511D762F2}" destId="{AE9458FD-CBD0-41BB-B1D1-BF7BF969B99F}" srcOrd="0" destOrd="0" presId="urn:microsoft.com/office/officeart/2018/2/layout/IconVerticalSolidList"/>
    <dgm:cxn modelId="{92F7FB1C-7FBD-4F90-B28F-0830BB752D82}" srcId="{EB5ACCB0-F932-4E58-8F53-A633A13C7E81}" destId="{AF9A0C17-6D4B-462F-9826-497A517E1D62}" srcOrd="0" destOrd="0" parTransId="{A4D6C9C9-24E8-4E48-AF1A-B0C583655AE6}" sibTransId="{CDFA184F-5E81-48F4-A531-2DD44535A4F1}"/>
    <dgm:cxn modelId="{7CA4A85D-D95D-4012-9713-9D7431D9BAD0}" srcId="{EB5ACCB0-F932-4E58-8F53-A633A13C7E81}" destId="{2A59CC17-53E7-4F6E-B527-295511D762F2}" srcOrd="1" destOrd="0" parTransId="{E14146A9-79EA-4FD8-AFCA-F7CADC89A2F3}" sibTransId="{D5C8C1E5-379A-47A8-8603-A86FA510F726}"/>
    <dgm:cxn modelId="{962D384D-D062-486A-8267-4C28A949BDBC}" srcId="{EB5ACCB0-F932-4E58-8F53-A633A13C7E81}" destId="{737A3F30-D9BA-4ED8-B650-9E8C22B5CD79}" srcOrd="5" destOrd="0" parTransId="{B466AF62-B3F5-4ED8-BB81-D4C0F89D7F80}" sibTransId="{2AC58E73-5425-4733-BE44-721B0E86854E}"/>
    <dgm:cxn modelId="{E8411071-BAAE-457E-93F7-9CBEBDECCDE6}" type="presOf" srcId="{EB5ACCB0-F932-4E58-8F53-A633A13C7E81}" destId="{0FCB7A8B-AF3E-48CD-9794-D27742BFBFFC}" srcOrd="0" destOrd="0" presId="urn:microsoft.com/office/officeart/2018/2/layout/IconVerticalSolidList"/>
    <dgm:cxn modelId="{48A42A54-3C52-40FE-8717-EB2E594572FF}" type="presOf" srcId="{AF9A0C17-6D4B-462F-9826-497A517E1D62}" destId="{CC0BF6D9-9889-48F3-9B45-BDC400E46CCA}" srcOrd="0" destOrd="0" presId="urn:microsoft.com/office/officeart/2018/2/layout/IconVerticalSolidList"/>
    <dgm:cxn modelId="{18D9EA7D-C1BF-464A-8B4D-777CE7E34056}" srcId="{EB5ACCB0-F932-4E58-8F53-A633A13C7E81}" destId="{FCFACC12-9DD8-4D6F-9972-05F97F80884A}" srcOrd="6" destOrd="0" parTransId="{00374B8B-BAD4-428D-8108-A12FF228B8DB}" sibTransId="{CDBC79CD-D078-42F4-A76E-79ED65A64CCC}"/>
    <dgm:cxn modelId="{1F920E99-C8E4-42D5-8419-E73CF090FE79}" type="presOf" srcId="{567D004D-35FB-4348-A43F-063FADF97065}" destId="{C84C9AF7-AACA-44CC-9794-9D3527B748E0}" srcOrd="0" destOrd="0" presId="urn:microsoft.com/office/officeart/2018/2/layout/IconVerticalSolidList"/>
    <dgm:cxn modelId="{F7A022AA-551C-446C-9B74-E2D2E7E7C300}" type="presOf" srcId="{DA3C64C2-5AD0-4DC7-B437-88CCEC700691}" destId="{3F12B2D9-93A4-4DD5-AFD5-F45DD18C7B0F}" srcOrd="0" destOrd="0" presId="urn:microsoft.com/office/officeart/2018/2/layout/IconVerticalSolidList"/>
    <dgm:cxn modelId="{40D296B1-3BC5-4658-A511-29AD0A595B53}" type="presOf" srcId="{5D22A3B2-D734-4F23-8EA7-A17343BDBA81}" destId="{3083B6FB-12A1-4CFB-96A4-1E3B8BB39DAC}" srcOrd="0" destOrd="0" presId="urn:microsoft.com/office/officeart/2018/2/layout/IconVerticalSolidList"/>
    <dgm:cxn modelId="{AB6D7BB4-8474-4954-A1FA-E013AA81270D}" srcId="{EB5ACCB0-F932-4E58-8F53-A633A13C7E81}" destId="{567D004D-35FB-4348-A43F-063FADF97065}" srcOrd="4" destOrd="0" parTransId="{03588686-0450-4F6C-9C0B-CF7DD5EFDC92}" sibTransId="{49B89C03-E4A6-4627-92AF-718705C7C63F}"/>
    <dgm:cxn modelId="{E39F24B9-13B1-41DF-8475-80A84366719A}" srcId="{EB5ACCB0-F932-4E58-8F53-A633A13C7E81}" destId="{DA3C64C2-5AD0-4DC7-B437-88CCEC700691}" srcOrd="3" destOrd="0" parTransId="{7293397F-3CB1-4292-A2D7-75A82374CE43}" sibTransId="{5D0E6725-68E8-48D8-927E-B1BB7CA24BB1}"/>
    <dgm:cxn modelId="{D42F74F0-5C2B-4631-AD89-126920EE45A4}" srcId="{EB5ACCB0-F932-4E58-8F53-A633A13C7E81}" destId="{5D22A3B2-D734-4F23-8EA7-A17343BDBA81}" srcOrd="2" destOrd="0" parTransId="{92B586E5-77B4-43E7-B902-ABE41D2DC371}" sibTransId="{7B5F322E-D1E1-40EB-993F-982733703D70}"/>
    <dgm:cxn modelId="{BBA87AFB-7201-4A34-A119-4DA0975E77CF}" type="presOf" srcId="{737A3F30-D9BA-4ED8-B650-9E8C22B5CD79}" destId="{6E5D0D20-F3A4-4E9E-90E0-80DB959D9072}" srcOrd="0" destOrd="0" presId="urn:microsoft.com/office/officeart/2018/2/layout/IconVerticalSolidList"/>
    <dgm:cxn modelId="{59A842FF-7BBE-4BDA-A2E4-7A17249BBC5D}" type="presOf" srcId="{FCFACC12-9DD8-4D6F-9972-05F97F80884A}" destId="{5CFEAFC4-D6BE-44DB-A449-03DBCE725349}" srcOrd="0" destOrd="0" presId="urn:microsoft.com/office/officeart/2018/2/layout/IconVerticalSolidList"/>
    <dgm:cxn modelId="{09A9DB98-16B7-4949-99AD-D00A7E66E379}" type="presParOf" srcId="{0FCB7A8B-AF3E-48CD-9794-D27742BFBFFC}" destId="{38F69AC6-E83D-4F66-A275-C972A72FB3A4}" srcOrd="0" destOrd="0" presId="urn:microsoft.com/office/officeart/2018/2/layout/IconVerticalSolidList"/>
    <dgm:cxn modelId="{0FF1D245-D0AE-4030-8AEE-936251170E64}" type="presParOf" srcId="{38F69AC6-E83D-4F66-A275-C972A72FB3A4}" destId="{C1468BB2-5317-4E89-94F6-D05AD3207E7F}" srcOrd="0" destOrd="0" presId="urn:microsoft.com/office/officeart/2018/2/layout/IconVerticalSolidList"/>
    <dgm:cxn modelId="{DFE659B9-1B4D-4CAB-801B-64C68047CEB3}" type="presParOf" srcId="{38F69AC6-E83D-4F66-A275-C972A72FB3A4}" destId="{C26F4EE2-7283-46C8-B8F2-23E2A814551E}" srcOrd="1" destOrd="0" presId="urn:microsoft.com/office/officeart/2018/2/layout/IconVerticalSolidList"/>
    <dgm:cxn modelId="{4728FD9B-BF90-4501-BA7F-8DAB2C1EB8C5}" type="presParOf" srcId="{38F69AC6-E83D-4F66-A275-C972A72FB3A4}" destId="{1E319D95-5098-4B17-BDEF-DE891B2E280F}" srcOrd="2" destOrd="0" presId="urn:microsoft.com/office/officeart/2018/2/layout/IconVerticalSolidList"/>
    <dgm:cxn modelId="{C0AFE378-11D7-4FB3-A668-4D685C71A9D4}" type="presParOf" srcId="{38F69AC6-E83D-4F66-A275-C972A72FB3A4}" destId="{CC0BF6D9-9889-48F3-9B45-BDC400E46CCA}" srcOrd="3" destOrd="0" presId="urn:microsoft.com/office/officeart/2018/2/layout/IconVerticalSolidList"/>
    <dgm:cxn modelId="{64134B2C-FD6D-4FE0-9283-50323C480BD9}" type="presParOf" srcId="{0FCB7A8B-AF3E-48CD-9794-D27742BFBFFC}" destId="{10BDBEEF-160D-41DE-8A07-2FD59B323B92}" srcOrd="1" destOrd="0" presId="urn:microsoft.com/office/officeart/2018/2/layout/IconVerticalSolidList"/>
    <dgm:cxn modelId="{A64A0CA4-DF59-4976-9B5A-62253AF7C427}" type="presParOf" srcId="{0FCB7A8B-AF3E-48CD-9794-D27742BFBFFC}" destId="{F3EA9711-BBF1-4FDC-9513-C965734DF45C}" srcOrd="2" destOrd="0" presId="urn:microsoft.com/office/officeart/2018/2/layout/IconVerticalSolidList"/>
    <dgm:cxn modelId="{9714ADB4-2B1D-4868-A58A-CB23B50F0E7B}" type="presParOf" srcId="{F3EA9711-BBF1-4FDC-9513-C965734DF45C}" destId="{5329D6B5-C158-49B1-9C6F-685722FB7044}" srcOrd="0" destOrd="0" presId="urn:microsoft.com/office/officeart/2018/2/layout/IconVerticalSolidList"/>
    <dgm:cxn modelId="{A6F25C69-540E-438B-82EE-601FA2E10BF5}" type="presParOf" srcId="{F3EA9711-BBF1-4FDC-9513-C965734DF45C}" destId="{50F6A44F-2B0B-4DF0-BC00-960317DE5594}" srcOrd="1" destOrd="0" presId="urn:microsoft.com/office/officeart/2018/2/layout/IconVerticalSolidList"/>
    <dgm:cxn modelId="{46690A99-13B9-4590-9438-EA853579A5DD}" type="presParOf" srcId="{F3EA9711-BBF1-4FDC-9513-C965734DF45C}" destId="{418332EE-9E75-4930-BD56-D8D2CC79991C}" srcOrd="2" destOrd="0" presId="urn:microsoft.com/office/officeart/2018/2/layout/IconVerticalSolidList"/>
    <dgm:cxn modelId="{F492791B-6071-422E-B38A-42EF3BF2B277}" type="presParOf" srcId="{F3EA9711-BBF1-4FDC-9513-C965734DF45C}" destId="{AE9458FD-CBD0-41BB-B1D1-BF7BF969B99F}" srcOrd="3" destOrd="0" presId="urn:microsoft.com/office/officeart/2018/2/layout/IconVerticalSolidList"/>
    <dgm:cxn modelId="{5DCD2C78-02D3-4928-84E3-6606B5A53B9B}" type="presParOf" srcId="{0FCB7A8B-AF3E-48CD-9794-D27742BFBFFC}" destId="{5C162827-0074-4899-8B17-42D144D7901A}" srcOrd="3" destOrd="0" presId="urn:microsoft.com/office/officeart/2018/2/layout/IconVerticalSolidList"/>
    <dgm:cxn modelId="{157ED27D-A682-4A4E-8454-0ADAB50043C5}" type="presParOf" srcId="{0FCB7A8B-AF3E-48CD-9794-D27742BFBFFC}" destId="{4C34CE24-A857-4F78-9AE6-5CCA39550EEC}" srcOrd="4" destOrd="0" presId="urn:microsoft.com/office/officeart/2018/2/layout/IconVerticalSolidList"/>
    <dgm:cxn modelId="{B3139D56-68DB-4A88-95B1-233C5784B8C9}" type="presParOf" srcId="{4C34CE24-A857-4F78-9AE6-5CCA39550EEC}" destId="{8B8E611C-3434-4F74-B210-91FF31B677FA}" srcOrd="0" destOrd="0" presId="urn:microsoft.com/office/officeart/2018/2/layout/IconVerticalSolidList"/>
    <dgm:cxn modelId="{F6F2F093-3C7D-444A-B3A4-F7709A7F7E6A}" type="presParOf" srcId="{4C34CE24-A857-4F78-9AE6-5CCA39550EEC}" destId="{60C972FB-9518-47E9-96A1-A3D38E194D01}" srcOrd="1" destOrd="0" presId="urn:microsoft.com/office/officeart/2018/2/layout/IconVerticalSolidList"/>
    <dgm:cxn modelId="{54DD651C-6EF2-4B3A-BE49-7770FB0BB87A}" type="presParOf" srcId="{4C34CE24-A857-4F78-9AE6-5CCA39550EEC}" destId="{94C5DB1F-A201-4969-8FB4-218BC429B978}" srcOrd="2" destOrd="0" presId="urn:microsoft.com/office/officeart/2018/2/layout/IconVerticalSolidList"/>
    <dgm:cxn modelId="{9ADB425D-8B81-4A2A-ADFC-9F6BF435F667}" type="presParOf" srcId="{4C34CE24-A857-4F78-9AE6-5CCA39550EEC}" destId="{3083B6FB-12A1-4CFB-96A4-1E3B8BB39DAC}" srcOrd="3" destOrd="0" presId="urn:microsoft.com/office/officeart/2018/2/layout/IconVerticalSolidList"/>
    <dgm:cxn modelId="{1A1DD9C1-EAFB-4BBF-81E8-EDA1FB7A92E4}" type="presParOf" srcId="{0FCB7A8B-AF3E-48CD-9794-D27742BFBFFC}" destId="{FD382318-E3E5-488E-9627-7AA041A351B8}" srcOrd="5" destOrd="0" presId="urn:microsoft.com/office/officeart/2018/2/layout/IconVerticalSolidList"/>
    <dgm:cxn modelId="{BF9EEFDD-8ADE-4988-A57F-D65818D29B64}" type="presParOf" srcId="{0FCB7A8B-AF3E-48CD-9794-D27742BFBFFC}" destId="{C18B4643-AFE5-489F-BFBD-C13AB51CDB70}" srcOrd="6" destOrd="0" presId="urn:microsoft.com/office/officeart/2018/2/layout/IconVerticalSolidList"/>
    <dgm:cxn modelId="{C8D7B3AB-D326-4BC3-9623-2C11DBB85AC7}" type="presParOf" srcId="{C18B4643-AFE5-489F-BFBD-C13AB51CDB70}" destId="{5ABF0DA1-B223-4ED2-BB75-898912424DEA}" srcOrd="0" destOrd="0" presId="urn:microsoft.com/office/officeart/2018/2/layout/IconVerticalSolidList"/>
    <dgm:cxn modelId="{603E3B37-85FD-42AD-B9A6-2BB6C5A42D02}" type="presParOf" srcId="{C18B4643-AFE5-489F-BFBD-C13AB51CDB70}" destId="{13334045-73E0-49BA-8206-8292AEBC84BE}" srcOrd="1" destOrd="0" presId="urn:microsoft.com/office/officeart/2018/2/layout/IconVerticalSolidList"/>
    <dgm:cxn modelId="{977D5361-3EED-405D-B1F8-780197D4BB71}" type="presParOf" srcId="{C18B4643-AFE5-489F-BFBD-C13AB51CDB70}" destId="{05E9A39F-F104-4D7A-A5C6-F8070B8AD50F}" srcOrd="2" destOrd="0" presId="urn:microsoft.com/office/officeart/2018/2/layout/IconVerticalSolidList"/>
    <dgm:cxn modelId="{2870BCA3-8CEF-4EFD-9202-1C562E6AB3EA}" type="presParOf" srcId="{C18B4643-AFE5-489F-BFBD-C13AB51CDB70}" destId="{3F12B2D9-93A4-4DD5-AFD5-F45DD18C7B0F}" srcOrd="3" destOrd="0" presId="urn:microsoft.com/office/officeart/2018/2/layout/IconVerticalSolidList"/>
    <dgm:cxn modelId="{ECECD426-3738-48A8-89E5-3A57B7424F30}" type="presParOf" srcId="{0FCB7A8B-AF3E-48CD-9794-D27742BFBFFC}" destId="{2028050D-5AB2-48E1-9AFA-DE575B3AE91D}" srcOrd="7" destOrd="0" presId="urn:microsoft.com/office/officeart/2018/2/layout/IconVerticalSolidList"/>
    <dgm:cxn modelId="{9F03B09D-6E5F-4A04-9AA3-7E6B5A9F44ED}" type="presParOf" srcId="{0FCB7A8B-AF3E-48CD-9794-D27742BFBFFC}" destId="{26DEF36B-B411-456F-938F-13C23F74FA15}" srcOrd="8" destOrd="0" presId="urn:microsoft.com/office/officeart/2018/2/layout/IconVerticalSolidList"/>
    <dgm:cxn modelId="{A115E921-599F-45C9-BCF0-61B0FA1DE94E}" type="presParOf" srcId="{26DEF36B-B411-456F-938F-13C23F74FA15}" destId="{9696C625-D657-402A-A1CE-57CFADA57FD4}" srcOrd="0" destOrd="0" presId="urn:microsoft.com/office/officeart/2018/2/layout/IconVerticalSolidList"/>
    <dgm:cxn modelId="{E4CF370A-E5A6-47A5-80DF-0E59A06972B1}" type="presParOf" srcId="{26DEF36B-B411-456F-938F-13C23F74FA15}" destId="{0EA43ACE-3888-47BE-AC1E-77FB2678A179}" srcOrd="1" destOrd="0" presId="urn:microsoft.com/office/officeart/2018/2/layout/IconVerticalSolidList"/>
    <dgm:cxn modelId="{09A58880-80CA-439B-B2EC-48407FC2FF6F}" type="presParOf" srcId="{26DEF36B-B411-456F-938F-13C23F74FA15}" destId="{157EC7F4-F8A7-42D7-A913-B61B7DBF3DAE}" srcOrd="2" destOrd="0" presId="urn:microsoft.com/office/officeart/2018/2/layout/IconVerticalSolidList"/>
    <dgm:cxn modelId="{EE147B8A-7902-45E1-9FEB-F3BF1D271132}" type="presParOf" srcId="{26DEF36B-B411-456F-938F-13C23F74FA15}" destId="{C84C9AF7-AACA-44CC-9794-9D3527B748E0}" srcOrd="3" destOrd="0" presId="urn:microsoft.com/office/officeart/2018/2/layout/IconVerticalSolidList"/>
    <dgm:cxn modelId="{AFFDAA76-9A44-4E90-A578-917150580DD2}" type="presParOf" srcId="{0FCB7A8B-AF3E-48CD-9794-D27742BFBFFC}" destId="{A2BBEECD-2F5E-4320-AA41-E59E6FCBE16E}" srcOrd="9" destOrd="0" presId="urn:microsoft.com/office/officeart/2018/2/layout/IconVerticalSolidList"/>
    <dgm:cxn modelId="{1373B7CD-7D2C-4895-AE23-9612E80373C2}" type="presParOf" srcId="{0FCB7A8B-AF3E-48CD-9794-D27742BFBFFC}" destId="{590CEA71-941D-44FE-A400-242FAE077868}" srcOrd="10" destOrd="0" presId="urn:microsoft.com/office/officeart/2018/2/layout/IconVerticalSolidList"/>
    <dgm:cxn modelId="{6C235B93-88CF-4F85-B337-8DAF9286F1AF}" type="presParOf" srcId="{590CEA71-941D-44FE-A400-242FAE077868}" destId="{862C328C-9736-4171-881D-D3D8FAB60234}" srcOrd="0" destOrd="0" presId="urn:microsoft.com/office/officeart/2018/2/layout/IconVerticalSolidList"/>
    <dgm:cxn modelId="{34756263-3D69-4E59-B969-9FBCBAD2CBD1}" type="presParOf" srcId="{590CEA71-941D-44FE-A400-242FAE077868}" destId="{F9B31E04-0AC5-4AB6-AF76-2BB8B8481F9D}" srcOrd="1" destOrd="0" presId="urn:microsoft.com/office/officeart/2018/2/layout/IconVerticalSolidList"/>
    <dgm:cxn modelId="{4C73B76F-4A3E-47EB-BCF3-C6C9D7F1BE14}" type="presParOf" srcId="{590CEA71-941D-44FE-A400-242FAE077868}" destId="{9895FBF7-8BEC-4594-AC4A-5AD503166CB3}" srcOrd="2" destOrd="0" presId="urn:microsoft.com/office/officeart/2018/2/layout/IconVerticalSolidList"/>
    <dgm:cxn modelId="{DF533DA0-99F7-4051-A74A-75F606711388}" type="presParOf" srcId="{590CEA71-941D-44FE-A400-242FAE077868}" destId="{6E5D0D20-F3A4-4E9E-90E0-80DB959D9072}" srcOrd="3" destOrd="0" presId="urn:microsoft.com/office/officeart/2018/2/layout/IconVerticalSolidList"/>
    <dgm:cxn modelId="{D9424CF0-5D9A-493D-9882-6506340144A2}" type="presParOf" srcId="{0FCB7A8B-AF3E-48CD-9794-D27742BFBFFC}" destId="{6A17D129-43D7-47B2-B94C-BF40B0F63502}" srcOrd="11" destOrd="0" presId="urn:microsoft.com/office/officeart/2018/2/layout/IconVerticalSolidList"/>
    <dgm:cxn modelId="{84DE74C1-BCCC-49C0-A2E6-5608DA869867}" type="presParOf" srcId="{0FCB7A8B-AF3E-48CD-9794-D27742BFBFFC}" destId="{8364D375-B919-46B2-9DDB-83C7E5A18E0C}" srcOrd="12" destOrd="0" presId="urn:microsoft.com/office/officeart/2018/2/layout/IconVerticalSolidList"/>
    <dgm:cxn modelId="{9158F522-F618-44D2-99D9-FCFE43195CFA}" type="presParOf" srcId="{8364D375-B919-46B2-9DDB-83C7E5A18E0C}" destId="{D7FA5972-832F-4DB1-BA1A-9992DB0FD907}" srcOrd="0" destOrd="0" presId="urn:microsoft.com/office/officeart/2018/2/layout/IconVerticalSolidList"/>
    <dgm:cxn modelId="{1270324B-9662-4384-8236-7AF400B8F748}" type="presParOf" srcId="{8364D375-B919-46B2-9DDB-83C7E5A18E0C}" destId="{4C021FD4-6CC5-4107-A484-93B5D7D20AD4}" srcOrd="1" destOrd="0" presId="urn:microsoft.com/office/officeart/2018/2/layout/IconVerticalSolidList"/>
    <dgm:cxn modelId="{0C973012-A669-4BE3-951C-199B7921EEB9}" type="presParOf" srcId="{8364D375-B919-46B2-9DDB-83C7E5A18E0C}" destId="{FC7176B7-84B7-4056-8528-862841F7A745}" srcOrd="2" destOrd="0" presId="urn:microsoft.com/office/officeart/2018/2/layout/IconVerticalSolidList"/>
    <dgm:cxn modelId="{6098F6DD-8640-4E0F-9E93-793A6975BA61}" type="presParOf" srcId="{8364D375-B919-46B2-9DDB-83C7E5A18E0C}" destId="{5CFEAFC4-D6BE-44DB-A449-03DBCE7253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B693B0-4536-40D5-9241-3A673EA017A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D78689E-42F7-4586-8845-DFF62D7D5FDF}">
      <dgm:prSet phldrT="[Text]" phldr="0"/>
      <dgm:spPr/>
      <dgm:t>
        <a:bodyPr/>
        <a:lstStyle/>
        <a:p>
          <a:pPr rtl="0"/>
          <a:r>
            <a:rPr lang="cs-CZ" dirty="0">
              <a:latin typeface="Neue Haas Grotesk Text Pro"/>
            </a:rPr>
            <a:t> V1 před bio</a:t>
          </a:r>
          <a:endParaRPr lang="cs-CZ" dirty="0"/>
        </a:p>
      </dgm:t>
    </dgm:pt>
    <dgm:pt modelId="{ADFA509D-F4CE-47E9-8008-7F4E49EB5A26}" type="parTrans" cxnId="{8AF42829-2D88-4932-AE79-17E018799FB3}">
      <dgm:prSet/>
      <dgm:spPr/>
    </dgm:pt>
    <dgm:pt modelId="{241DD76B-25FE-4950-9C92-56A1A0A00E15}" type="sibTrans" cxnId="{8AF42829-2D88-4932-AE79-17E018799FB3}">
      <dgm:prSet/>
      <dgm:spPr/>
    </dgm:pt>
    <dgm:pt modelId="{A73225B6-3C47-4647-8802-4B9F91A4E931}">
      <dgm:prSet phldrT="[Text]" phldr="0"/>
      <dgm:spPr/>
      <dgm:t>
        <a:bodyPr/>
        <a:lstStyle/>
        <a:p>
          <a:pPr rtl="0"/>
          <a:r>
            <a:rPr lang="cs-CZ" dirty="0">
              <a:latin typeface="Neue Haas Grotesk Text Pro"/>
            </a:rPr>
            <a:t> V2 po 4M bio</a:t>
          </a:r>
          <a:endParaRPr lang="cs-CZ" dirty="0"/>
        </a:p>
      </dgm:t>
    </dgm:pt>
    <dgm:pt modelId="{D90A125C-C967-4C92-AD15-7ABB17F4BEB1}" type="parTrans" cxnId="{0F5A7D70-B35E-45B3-86D2-ACFFCA471B38}">
      <dgm:prSet/>
      <dgm:spPr/>
    </dgm:pt>
    <dgm:pt modelId="{350B4469-8E35-4587-8A7D-EDCC441A5CF2}" type="sibTrans" cxnId="{0F5A7D70-B35E-45B3-86D2-ACFFCA471B38}">
      <dgm:prSet/>
      <dgm:spPr/>
    </dgm:pt>
    <dgm:pt modelId="{739A0069-6902-4ADE-BC27-3D2F86564770}">
      <dgm:prSet phldrT="[Text]" phldr="0"/>
      <dgm:spPr/>
      <dgm:t>
        <a:bodyPr/>
        <a:lstStyle/>
        <a:p>
          <a:pPr rtl="0"/>
          <a:r>
            <a:rPr lang="cs-CZ" dirty="0">
              <a:latin typeface="Neue Haas Grotesk Text Pro"/>
            </a:rPr>
            <a:t> V3 po 12M bio</a:t>
          </a:r>
          <a:endParaRPr lang="cs-CZ" dirty="0"/>
        </a:p>
      </dgm:t>
    </dgm:pt>
    <dgm:pt modelId="{F222691D-CB4F-42F6-9DDA-87417EBFFFFC}" type="parTrans" cxnId="{8D5EC4AA-4A45-4127-85A1-2871182D74C2}">
      <dgm:prSet/>
      <dgm:spPr/>
    </dgm:pt>
    <dgm:pt modelId="{96FE223F-2FBD-4BC0-8961-4ABF5E5F1860}" type="sibTrans" cxnId="{8D5EC4AA-4A45-4127-85A1-2871182D74C2}">
      <dgm:prSet/>
      <dgm:spPr/>
    </dgm:pt>
    <dgm:pt modelId="{0AEF7B7A-7E54-4B8F-ACA3-76719D86F40F}" type="pres">
      <dgm:prSet presAssocID="{F4B693B0-4536-40D5-9241-3A673EA017A9}" presName="CompostProcess" presStyleCnt="0">
        <dgm:presLayoutVars>
          <dgm:dir/>
          <dgm:resizeHandles val="exact"/>
        </dgm:presLayoutVars>
      </dgm:prSet>
      <dgm:spPr/>
    </dgm:pt>
    <dgm:pt modelId="{1096F20C-CB9E-4F40-B0A0-65FB187B418C}" type="pres">
      <dgm:prSet presAssocID="{F4B693B0-4536-40D5-9241-3A673EA017A9}" presName="arrow" presStyleLbl="bgShp" presStyleIdx="0" presStyleCnt="1"/>
      <dgm:spPr/>
    </dgm:pt>
    <dgm:pt modelId="{7B698754-8DB6-4ECA-AB17-E51BC5846BD1}" type="pres">
      <dgm:prSet presAssocID="{F4B693B0-4536-40D5-9241-3A673EA017A9}" presName="linearProcess" presStyleCnt="0"/>
      <dgm:spPr/>
    </dgm:pt>
    <dgm:pt modelId="{AE825F35-4F38-4386-AB9B-90367F256C02}" type="pres">
      <dgm:prSet presAssocID="{BD78689E-42F7-4586-8845-DFF62D7D5FDF}" presName="textNode" presStyleLbl="node1" presStyleIdx="0" presStyleCnt="3">
        <dgm:presLayoutVars>
          <dgm:bulletEnabled val="1"/>
        </dgm:presLayoutVars>
      </dgm:prSet>
      <dgm:spPr/>
    </dgm:pt>
    <dgm:pt modelId="{D35A584A-7D7A-4548-93FD-E81EABB75E27}" type="pres">
      <dgm:prSet presAssocID="{241DD76B-25FE-4950-9C92-56A1A0A00E15}" presName="sibTrans" presStyleCnt="0"/>
      <dgm:spPr/>
    </dgm:pt>
    <dgm:pt modelId="{D82F5066-30AD-42FB-A0A2-3DF9F3488CEE}" type="pres">
      <dgm:prSet presAssocID="{A73225B6-3C47-4647-8802-4B9F91A4E931}" presName="textNode" presStyleLbl="node1" presStyleIdx="1" presStyleCnt="3">
        <dgm:presLayoutVars>
          <dgm:bulletEnabled val="1"/>
        </dgm:presLayoutVars>
      </dgm:prSet>
      <dgm:spPr/>
    </dgm:pt>
    <dgm:pt modelId="{177B184B-6587-4D2C-ABA0-C49D6E2FA1BB}" type="pres">
      <dgm:prSet presAssocID="{350B4469-8E35-4587-8A7D-EDCC441A5CF2}" presName="sibTrans" presStyleCnt="0"/>
      <dgm:spPr/>
    </dgm:pt>
    <dgm:pt modelId="{E2C79176-FA23-4D95-859D-9B7568C0956D}" type="pres">
      <dgm:prSet presAssocID="{739A0069-6902-4ADE-BC27-3D2F86564770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5B68E14-0D61-4295-8875-1114B27353AC}" type="presOf" srcId="{739A0069-6902-4ADE-BC27-3D2F86564770}" destId="{E2C79176-FA23-4D95-859D-9B7568C0956D}" srcOrd="0" destOrd="0" presId="urn:microsoft.com/office/officeart/2005/8/layout/hProcess9"/>
    <dgm:cxn modelId="{8AF42829-2D88-4932-AE79-17E018799FB3}" srcId="{F4B693B0-4536-40D5-9241-3A673EA017A9}" destId="{BD78689E-42F7-4586-8845-DFF62D7D5FDF}" srcOrd="0" destOrd="0" parTransId="{ADFA509D-F4CE-47E9-8008-7F4E49EB5A26}" sibTransId="{241DD76B-25FE-4950-9C92-56A1A0A00E15}"/>
    <dgm:cxn modelId="{293F6A4C-9A89-4092-AEB3-20A42A9FB821}" type="presOf" srcId="{BD78689E-42F7-4586-8845-DFF62D7D5FDF}" destId="{AE825F35-4F38-4386-AB9B-90367F256C02}" srcOrd="0" destOrd="0" presId="urn:microsoft.com/office/officeart/2005/8/layout/hProcess9"/>
    <dgm:cxn modelId="{0F5A7D70-B35E-45B3-86D2-ACFFCA471B38}" srcId="{F4B693B0-4536-40D5-9241-3A673EA017A9}" destId="{A73225B6-3C47-4647-8802-4B9F91A4E931}" srcOrd="1" destOrd="0" parTransId="{D90A125C-C967-4C92-AD15-7ABB17F4BEB1}" sibTransId="{350B4469-8E35-4587-8A7D-EDCC441A5CF2}"/>
    <dgm:cxn modelId="{E75D1B7F-3BF1-44F8-8BF7-EE5CA65A94CA}" type="presOf" srcId="{F4B693B0-4536-40D5-9241-3A673EA017A9}" destId="{0AEF7B7A-7E54-4B8F-ACA3-76719D86F40F}" srcOrd="0" destOrd="0" presId="urn:microsoft.com/office/officeart/2005/8/layout/hProcess9"/>
    <dgm:cxn modelId="{8D5EC4AA-4A45-4127-85A1-2871182D74C2}" srcId="{F4B693B0-4536-40D5-9241-3A673EA017A9}" destId="{739A0069-6902-4ADE-BC27-3D2F86564770}" srcOrd="2" destOrd="0" parTransId="{F222691D-CB4F-42F6-9DDA-87417EBFFFFC}" sibTransId="{96FE223F-2FBD-4BC0-8961-4ABF5E5F1860}"/>
    <dgm:cxn modelId="{248A36E8-4DB9-4136-87AF-EB3D5723745A}" type="presOf" srcId="{A73225B6-3C47-4647-8802-4B9F91A4E931}" destId="{D82F5066-30AD-42FB-A0A2-3DF9F3488CEE}" srcOrd="0" destOrd="0" presId="urn:microsoft.com/office/officeart/2005/8/layout/hProcess9"/>
    <dgm:cxn modelId="{06FEB871-ED2D-4F44-A915-03F987DD5CFB}" type="presParOf" srcId="{0AEF7B7A-7E54-4B8F-ACA3-76719D86F40F}" destId="{1096F20C-CB9E-4F40-B0A0-65FB187B418C}" srcOrd="0" destOrd="0" presId="urn:microsoft.com/office/officeart/2005/8/layout/hProcess9"/>
    <dgm:cxn modelId="{08B1728E-4764-429F-A393-F1E51C5A5489}" type="presParOf" srcId="{0AEF7B7A-7E54-4B8F-ACA3-76719D86F40F}" destId="{7B698754-8DB6-4ECA-AB17-E51BC5846BD1}" srcOrd="1" destOrd="0" presId="urn:microsoft.com/office/officeart/2005/8/layout/hProcess9"/>
    <dgm:cxn modelId="{52936B5B-269C-4E5B-9282-9DAA18B8DC3D}" type="presParOf" srcId="{7B698754-8DB6-4ECA-AB17-E51BC5846BD1}" destId="{AE825F35-4F38-4386-AB9B-90367F256C02}" srcOrd="0" destOrd="0" presId="urn:microsoft.com/office/officeart/2005/8/layout/hProcess9"/>
    <dgm:cxn modelId="{CBC1EC45-1AC9-49CA-82D0-FF848C3E1DFF}" type="presParOf" srcId="{7B698754-8DB6-4ECA-AB17-E51BC5846BD1}" destId="{D35A584A-7D7A-4548-93FD-E81EABB75E27}" srcOrd="1" destOrd="0" presId="urn:microsoft.com/office/officeart/2005/8/layout/hProcess9"/>
    <dgm:cxn modelId="{102B8A03-599D-482F-8C71-F7DC3D6E388E}" type="presParOf" srcId="{7B698754-8DB6-4ECA-AB17-E51BC5846BD1}" destId="{D82F5066-30AD-42FB-A0A2-3DF9F3488CEE}" srcOrd="2" destOrd="0" presId="urn:microsoft.com/office/officeart/2005/8/layout/hProcess9"/>
    <dgm:cxn modelId="{5E377F8A-8CC0-4D15-A7A6-57ACD7DD6A86}" type="presParOf" srcId="{7B698754-8DB6-4ECA-AB17-E51BC5846BD1}" destId="{177B184B-6587-4D2C-ABA0-C49D6E2FA1BB}" srcOrd="3" destOrd="0" presId="urn:microsoft.com/office/officeart/2005/8/layout/hProcess9"/>
    <dgm:cxn modelId="{B5386476-2B6A-44B7-9BD0-84CFE8657DB2}" type="presParOf" srcId="{7B698754-8DB6-4ECA-AB17-E51BC5846BD1}" destId="{E2C79176-FA23-4D95-859D-9B7568C0956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68BB2-5317-4E89-94F6-D05AD3207E7F}">
      <dsp:nvSpPr>
        <dsp:cNvPr id="0" name=""/>
        <dsp:cNvSpPr/>
      </dsp:nvSpPr>
      <dsp:spPr>
        <a:xfrm>
          <a:off x="0" y="471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6F4EE2-7283-46C8-B8F2-23E2A814551E}">
      <dsp:nvSpPr>
        <dsp:cNvPr id="0" name=""/>
        <dsp:cNvSpPr/>
      </dsp:nvSpPr>
      <dsp:spPr>
        <a:xfrm>
          <a:off x="196194" y="146400"/>
          <a:ext cx="356716" cy="3567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BF6D9-9889-48F3-9B45-BDC400E46CCA}">
      <dsp:nvSpPr>
        <dsp:cNvPr id="0" name=""/>
        <dsp:cNvSpPr/>
      </dsp:nvSpPr>
      <dsp:spPr>
        <a:xfrm>
          <a:off x="749104" y="471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Uběhlo 10 let </a:t>
          </a:r>
          <a:endParaRPr lang="en-US" sz="1600" kern="1200"/>
        </a:p>
      </dsp:txBody>
      <dsp:txXfrm>
        <a:off x="749104" y="471"/>
        <a:ext cx="5615119" cy="648575"/>
      </dsp:txXfrm>
    </dsp:sp>
    <dsp:sp modelId="{5329D6B5-C158-49B1-9C6F-685722FB7044}">
      <dsp:nvSpPr>
        <dsp:cNvPr id="0" name=""/>
        <dsp:cNvSpPr/>
      </dsp:nvSpPr>
      <dsp:spPr>
        <a:xfrm>
          <a:off x="0" y="811190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6A44F-2B0B-4DF0-BC00-960317DE5594}">
      <dsp:nvSpPr>
        <dsp:cNvPr id="0" name=""/>
        <dsp:cNvSpPr/>
      </dsp:nvSpPr>
      <dsp:spPr>
        <a:xfrm>
          <a:off x="196194" y="957119"/>
          <a:ext cx="356716" cy="3567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458FD-CBD0-41BB-B1D1-BF7BF969B99F}">
      <dsp:nvSpPr>
        <dsp:cNvPr id="0" name=""/>
        <dsp:cNvSpPr/>
      </dsp:nvSpPr>
      <dsp:spPr>
        <a:xfrm>
          <a:off x="749104" y="811190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Lepší definice těžkého refrakterního astmatu (TRA)</a:t>
          </a:r>
          <a:endParaRPr lang="en-US" sz="1600" kern="1200"/>
        </a:p>
      </dsp:txBody>
      <dsp:txXfrm>
        <a:off x="749104" y="811190"/>
        <a:ext cx="5615119" cy="648575"/>
      </dsp:txXfrm>
    </dsp:sp>
    <dsp:sp modelId="{8B8E611C-3434-4F74-B210-91FF31B677FA}">
      <dsp:nvSpPr>
        <dsp:cNvPr id="0" name=""/>
        <dsp:cNvSpPr/>
      </dsp:nvSpPr>
      <dsp:spPr>
        <a:xfrm>
          <a:off x="0" y="1621909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972FB-9518-47E9-96A1-A3D38E194D01}">
      <dsp:nvSpPr>
        <dsp:cNvPr id="0" name=""/>
        <dsp:cNvSpPr/>
      </dsp:nvSpPr>
      <dsp:spPr>
        <a:xfrm>
          <a:off x="196194" y="1767838"/>
          <a:ext cx="356716" cy="3567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83B6FB-12A1-4CFB-96A4-1E3B8BB39DAC}">
      <dsp:nvSpPr>
        <dsp:cNvPr id="0" name=""/>
        <dsp:cNvSpPr/>
      </dsp:nvSpPr>
      <dsp:spPr>
        <a:xfrm>
          <a:off x="749104" y="1621909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Nové guidelines ERS/ATS</a:t>
          </a:r>
          <a:endParaRPr lang="en-US" sz="1600" kern="1200"/>
        </a:p>
      </dsp:txBody>
      <dsp:txXfrm>
        <a:off x="749104" y="1621909"/>
        <a:ext cx="5615119" cy="648575"/>
      </dsp:txXfrm>
    </dsp:sp>
    <dsp:sp modelId="{5ABF0DA1-B223-4ED2-BB75-898912424DEA}">
      <dsp:nvSpPr>
        <dsp:cNvPr id="0" name=""/>
        <dsp:cNvSpPr/>
      </dsp:nvSpPr>
      <dsp:spPr>
        <a:xfrm>
          <a:off x="0" y="2432628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334045-73E0-49BA-8206-8292AEBC84BE}">
      <dsp:nvSpPr>
        <dsp:cNvPr id="0" name=""/>
        <dsp:cNvSpPr/>
      </dsp:nvSpPr>
      <dsp:spPr>
        <a:xfrm>
          <a:off x="196194" y="2578557"/>
          <a:ext cx="356716" cy="3567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2B2D9-93A4-4DD5-AFD5-F45DD18C7B0F}">
      <dsp:nvSpPr>
        <dsp:cNvPr id="0" name=""/>
        <dsp:cNvSpPr/>
      </dsp:nvSpPr>
      <dsp:spPr>
        <a:xfrm>
          <a:off x="749104" y="2432628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Dostupná nová biologická léčba </a:t>
          </a:r>
          <a:endParaRPr lang="en-US" sz="1600" kern="1200"/>
        </a:p>
      </dsp:txBody>
      <dsp:txXfrm>
        <a:off x="749104" y="2432628"/>
        <a:ext cx="5615119" cy="648575"/>
      </dsp:txXfrm>
    </dsp:sp>
    <dsp:sp modelId="{9696C625-D657-402A-A1CE-57CFADA57FD4}">
      <dsp:nvSpPr>
        <dsp:cNvPr id="0" name=""/>
        <dsp:cNvSpPr/>
      </dsp:nvSpPr>
      <dsp:spPr>
        <a:xfrm>
          <a:off x="0" y="3243347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43ACE-3888-47BE-AC1E-77FB2678A179}">
      <dsp:nvSpPr>
        <dsp:cNvPr id="0" name=""/>
        <dsp:cNvSpPr/>
      </dsp:nvSpPr>
      <dsp:spPr>
        <a:xfrm>
          <a:off x="196194" y="3389276"/>
          <a:ext cx="356716" cy="35671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4C9AF7-AACA-44CC-9794-9D3527B748E0}">
      <dsp:nvSpPr>
        <dsp:cNvPr id="0" name=""/>
        <dsp:cNvSpPr/>
      </dsp:nvSpPr>
      <dsp:spPr>
        <a:xfrm>
          <a:off x="749104" y="3243347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Stále ne všichni pacienti s TRA nemají přístup do center a k moderní léčba</a:t>
          </a:r>
          <a:endParaRPr lang="en-US" sz="1600" kern="1200"/>
        </a:p>
      </dsp:txBody>
      <dsp:txXfrm>
        <a:off x="749104" y="3243347"/>
        <a:ext cx="5615119" cy="648575"/>
      </dsp:txXfrm>
    </dsp:sp>
    <dsp:sp modelId="{862C328C-9736-4171-881D-D3D8FAB60234}">
      <dsp:nvSpPr>
        <dsp:cNvPr id="0" name=""/>
        <dsp:cNvSpPr/>
      </dsp:nvSpPr>
      <dsp:spPr>
        <a:xfrm>
          <a:off x="0" y="4054066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31E04-0AC5-4AB6-AF76-2BB8B8481F9D}">
      <dsp:nvSpPr>
        <dsp:cNvPr id="0" name=""/>
        <dsp:cNvSpPr/>
      </dsp:nvSpPr>
      <dsp:spPr>
        <a:xfrm>
          <a:off x="196194" y="4199995"/>
          <a:ext cx="356716" cy="35671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5D0D20-F3A4-4E9E-90E0-80DB959D9072}">
      <dsp:nvSpPr>
        <dsp:cNvPr id="0" name=""/>
        <dsp:cNvSpPr/>
      </dsp:nvSpPr>
      <dsp:spPr>
        <a:xfrm>
          <a:off x="749104" y="4054066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Kolik stojí dnes léčba těžkého astmatika</a:t>
          </a:r>
          <a:endParaRPr lang="en-US" sz="1600" kern="1200"/>
        </a:p>
      </dsp:txBody>
      <dsp:txXfrm>
        <a:off x="749104" y="4054066"/>
        <a:ext cx="5615119" cy="648575"/>
      </dsp:txXfrm>
    </dsp:sp>
    <dsp:sp modelId="{D7FA5972-832F-4DB1-BA1A-9992DB0FD907}">
      <dsp:nvSpPr>
        <dsp:cNvPr id="0" name=""/>
        <dsp:cNvSpPr/>
      </dsp:nvSpPr>
      <dsp:spPr>
        <a:xfrm>
          <a:off x="0" y="4864785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021FD4-6CC5-4107-A484-93B5D7D20AD4}">
      <dsp:nvSpPr>
        <dsp:cNvPr id="0" name=""/>
        <dsp:cNvSpPr/>
      </dsp:nvSpPr>
      <dsp:spPr>
        <a:xfrm>
          <a:off x="196194" y="5010715"/>
          <a:ext cx="356716" cy="356716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EAFC4-D6BE-44DB-A449-03DBCE725349}">
      <dsp:nvSpPr>
        <dsp:cNvPr id="0" name=""/>
        <dsp:cNvSpPr/>
      </dsp:nvSpPr>
      <dsp:spPr>
        <a:xfrm>
          <a:off x="749104" y="4864785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Jak ovlivňuje biologická léčba standardní kvalitu života ? </a:t>
          </a:r>
          <a:endParaRPr lang="en-US" sz="1600" kern="1200"/>
        </a:p>
      </dsp:txBody>
      <dsp:txXfrm>
        <a:off x="749104" y="4864785"/>
        <a:ext cx="5615119" cy="6485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6F20C-CB9E-4F40-B0A0-65FB187B418C}">
      <dsp:nvSpPr>
        <dsp:cNvPr id="0" name=""/>
        <dsp:cNvSpPr/>
      </dsp:nvSpPr>
      <dsp:spPr>
        <a:xfrm>
          <a:off x="285749" y="0"/>
          <a:ext cx="3238500" cy="256492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825F35-4F38-4386-AB9B-90367F256C02}">
      <dsp:nvSpPr>
        <dsp:cNvPr id="0" name=""/>
        <dsp:cNvSpPr/>
      </dsp:nvSpPr>
      <dsp:spPr>
        <a:xfrm>
          <a:off x="4092" y="769476"/>
          <a:ext cx="1226343" cy="1025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Neue Haas Grotesk Text Pro"/>
            </a:rPr>
            <a:t> V1 před bio</a:t>
          </a:r>
          <a:endParaRPr lang="cs-CZ" sz="2000" kern="1200" dirty="0"/>
        </a:p>
      </dsp:txBody>
      <dsp:txXfrm>
        <a:off x="54176" y="819560"/>
        <a:ext cx="1126175" cy="925800"/>
      </dsp:txXfrm>
    </dsp:sp>
    <dsp:sp modelId="{D82F5066-30AD-42FB-A0A2-3DF9F3488CEE}">
      <dsp:nvSpPr>
        <dsp:cNvPr id="0" name=""/>
        <dsp:cNvSpPr/>
      </dsp:nvSpPr>
      <dsp:spPr>
        <a:xfrm>
          <a:off x="1291828" y="769476"/>
          <a:ext cx="1226343" cy="1025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Neue Haas Grotesk Text Pro"/>
            </a:rPr>
            <a:t> V2 po 4M bio</a:t>
          </a:r>
          <a:endParaRPr lang="cs-CZ" sz="2000" kern="1200" dirty="0"/>
        </a:p>
      </dsp:txBody>
      <dsp:txXfrm>
        <a:off x="1341912" y="819560"/>
        <a:ext cx="1126175" cy="925800"/>
      </dsp:txXfrm>
    </dsp:sp>
    <dsp:sp modelId="{E2C79176-FA23-4D95-859D-9B7568C0956D}">
      <dsp:nvSpPr>
        <dsp:cNvPr id="0" name=""/>
        <dsp:cNvSpPr/>
      </dsp:nvSpPr>
      <dsp:spPr>
        <a:xfrm>
          <a:off x="2579563" y="769476"/>
          <a:ext cx="1226343" cy="1025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Neue Haas Grotesk Text Pro"/>
            </a:rPr>
            <a:t> V3 po 12M bio</a:t>
          </a:r>
          <a:endParaRPr lang="cs-CZ" sz="2000" kern="1200" dirty="0"/>
        </a:p>
      </dsp:txBody>
      <dsp:txXfrm>
        <a:off x="2629647" y="819560"/>
        <a:ext cx="1126175" cy="925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006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3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2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5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8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2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5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5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0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399D9295-188D-4183-9305-E1A86B8546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628" b="-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6904091" cy="3204134"/>
          </a:xfrm>
        </p:spPr>
        <p:txBody>
          <a:bodyPr anchor="b">
            <a:normAutofit/>
          </a:bodyPr>
          <a:lstStyle/>
          <a:p>
            <a:r>
              <a:rPr lang="cs-CZ" sz="2600">
                <a:cs typeface="Calibri Light"/>
              </a:rPr>
              <a:t>Projekt </a:t>
            </a:r>
            <a:br>
              <a:rPr lang="cs-CZ" sz="2600">
                <a:cs typeface="Calibri Light"/>
              </a:rPr>
            </a:br>
            <a:r>
              <a:rPr lang="cs-CZ" sz="2600">
                <a:cs typeface="Calibri Light"/>
              </a:rPr>
              <a:t>"Farmakoekonomika těžkého astmatu"</a:t>
            </a:r>
            <a:endParaRPr lang="cs-CZ" sz="260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cs-CZ" sz="2000" dirty="0">
                <a:cs typeface="Calibri"/>
              </a:rPr>
              <a:t>Vratislav Sedlák </a:t>
            </a:r>
            <a:endParaRPr lang="cs-CZ" sz="2000">
              <a:cs typeface="Calibri"/>
            </a:endParaRPr>
          </a:p>
          <a:p>
            <a:r>
              <a:rPr lang="cs-CZ" sz="2000" dirty="0">
                <a:cs typeface="Calibri"/>
              </a:rPr>
              <a:t>Olga Kirchnerová                          </a:t>
            </a:r>
          </a:p>
          <a:p>
            <a:r>
              <a:rPr lang="cs-CZ" sz="2000" dirty="0">
                <a:cs typeface="Calibri"/>
              </a:rPr>
              <a:t>Lucie </a:t>
            </a:r>
            <a:r>
              <a:rPr lang="cs-CZ" sz="2000" dirty="0" err="1">
                <a:cs typeface="Calibri"/>
              </a:rPr>
              <a:t>Heribanová</a:t>
            </a:r>
            <a:endParaRPr lang="cs-CZ" sz="2000" dirty="0">
              <a:cs typeface="Calibri"/>
            </a:endParaRPr>
          </a:p>
          <a:p>
            <a:r>
              <a:rPr lang="cs-CZ" sz="2000" dirty="0">
                <a:cs typeface="Calibri"/>
              </a:rPr>
              <a:t>Tomáš Doležal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000A8D-2B73-4B65-8106-7C4422170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V1-3 náplň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F682A-F6D4-4A6F-AE11-4439EA05D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Demografické parametry (zdravotní pojišťovna, věk, pohlaví, hmotnost, výška) 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Zdravotní historie (doba od diagnózy, doba od zahájení inhalační, systémové terapie, počet eozinofilů, počty exacerbací v uplynulých 12 měsících, komorbidity)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Socioekonomický status (vzdělání, typ zaměstnání, pracovní produktivita – invalidita, pracovní neschopnost)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Předchozí léčba (inhalační, systémová)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7289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1994E-4AE9-4CAE-AD6B-446C70F1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V1-3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24D2C7-88A2-4BDC-99AF-38F38E05A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>
                <a:ea typeface="+mn-lt"/>
                <a:cs typeface="+mn-lt"/>
              </a:rPr>
              <a:t>Kontrola astmatu (pod kontrolou/pod částečnou kontrolou/pod nedostatečnou kontrolou)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Frekvence užívání ICS a záchranné medikace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Frekvence návštěv lékaře včetně dalších specializací (např. gastroenterologie, psychiatrie atd.)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Kvalita života – specifická (</a:t>
            </a:r>
            <a:r>
              <a:rPr lang="cs-CZ" dirty="0" err="1">
                <a:ea typeface="+mn-lt"/>
                <a:cs typeface="+mn-lt"/>
              </a:rPr>
              <a:t>mAQLQ</a:t>
            </a:r>
            <a:r>
              <a:rPr lang="cs-CZ" dirty="0">
                <a:ea typeface="+mn-lt"/>
                <a:cs typeface="+mn-lt"/>
              </a:rPr>
              <a:t> – Mini-</a:t>
            </a:r>
            <a:r>
              <a:rPr lang="cs-CZ" dirty="0" err="1">
                <a:ea typeface="+mn-lt"/>
                <a:cs typeface="+mn-lt"/>
              </a:rPr>
              <a:t>Asthma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Quality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Life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Questionnaire</a:t>
            </a:r>
            <a:r>
              <a:rPr lang="cs-CZ" dirty="0">
                <a:ea typeface="+mn-lt"/>
                <a:cs typeface="+mn-lt"/>
              </a:rPr>
              <a:t>), nespecifická (EQ-5D)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Pracovní produktivita (WPAI)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Fyzická aktivita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Bezpečnost léčby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592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3E978-85E2-4835-97FB-D36775AF5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 studie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BB1BFB-3531-4294-A31A-0F88748C2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Etické komise 3.6.2021</a:t>
            </a:r>
          </a:p>
          <a:p>
            <a:r>
              <a:rPr lang="cs-CZ"/>
              <a:t>Zájemci z dalších center se MOHOU přidat</a:t>
            </a:r>
          </a:p>
          <a:p>
            <a:r>
              <a:rPr lang="cs-CZ"/>
              <a:t>Jednotné jednoduché eCRF</a:t>
            </a:r>
            <a:endParaRPr lang="cs-CZ" dirty="0"/>
          </a:p>
          <a:p>
            <a:r>
              <a:rPr lang="cs-CZ"/>
              <a:t>Pacient si vyplňuje dotazníky sám</a:t>
            </a:r>
          </a:p>
          <a:p>
            <a:r>
              <a:rPr lang="cs-CZ"/>
              <a:t>Odměna za vyplnění validních dat přímo lékaři centra</a:t>
            </a:r>
          </a:p>
          <a:p>
            <a:r>
              <a:rPr lang="cs-CZ" dirty="0"/>
              <a:t>Cíl: start 09/2022 - konec studie 12/2022, publikace 2023</a:t>
            </a:r>
          </a:p>
          <a:p>
            <a:r>
              <a:rPr lang="cs-CZ" b="1" dirty="0"/>
              <a:t>Využití v projednávání ekonomických plánů center</a:t>
            </a:r>
          </a:p>
        </p:txBody>
      </p:sp>
    </p:spTree>
    <p:extLst>
      <p:ext uri="{BB962C8B-B14F-4D97-AF65-F5344CB8AC3E}">
        <p14:creationId xmlns:p14="http://schemas.microsoft.com/office/powerpoint/2010/main" val="86568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1EE66-FAEF-429C-9238-FE359AC9E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Kolik stojí těžké refrakterní astma ?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244F2F-AED3-4911-9ECA-3F65E14A5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cs-CZ" dirty="0"/>
              <a:t>Poslední studie v roce 2010 - "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illnes</a:t>
            </a:r>
            <a:r>
              <a:rPr lang="cs-CZ" dirty="0"/>
              <a:t>" - přímé i nepřímé náklady na léčbu</a:t>
            </a:r>
          </a:p>
          <a:p>
            <a:r>
              <a:rPr lang="cs-CZ" dirty="0">
                <a:ea typeface="+mn-lt"/>
                <a:cs typeface="+mn-lt"/>
              </a:rPr>
              <a:t>Retrospektivní sběr dat – FNHK, FN Plzeň, FTN Praha, FN Brno</a:t>
            </a:r>
          </a:p>
          <a:p>
            <a:r>
              <a:rPr lang="cs-CZ" dirty="0">
                <a:ea typeface="+mn-lt"/>
                <a:cs typeface="+mn-lt"/>
              </a:rPr>
              <a:t>N=51 pacientů s diagnózou obtížně léčitelného </a:t>
            </a:r>
            <a:r>
              <a:rPr lang="cs-CZ" dirty="0" err="1">
                <a:ea typeface="+mn-lt"/>
                <a:cs typeface="+mn-lt"/>
              </a:rPr>
              <a:t>asthma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bronchiale</a:t>
            </a:r>
            <a:r>
              <a:rPr lang="cs-CZ" dirty="0">
                <a:ea typeface="+mn-lt"/>
                <a:cs typeface="+mn-lt"/>
              </a:rPr>
              <a:t> (32 žen)</a:t>
            </a:r>
          </a:p>
          <a:p>
            <a:r>
              <a:rPr lang="cs-CZ" dirty="0">
                <a:ea typeface="+mn-lt"/>
                <a:cs typeface="+mn-lt"/>
              </a:rPr>
              <a:t>Hypertenze 37,3 % pacientů (n = 19), </a:t>
            </a:r>
            <a:r>
              <a:rPr lang="cs-CZ" dirty="0" err="1">
                <a:ea typeface="+mn-lt"/>
                <a:cs typeface="+mn-lt"/>
              </a:rPr>
              <a:t>osteoporózoa</a:t>
            </a:r>
            <a:r>
              <a:rPr lang="cs-CZ" dirty="0">
                <a:ea typeface="+mn-lt"/>
                <a:cs typeface="+mn-lt"/>
              </a:rPr>
              <a:t> 33,3 % (n = 17)</a:t>
            </a:r>
          </a:p>
          <a:p>
            <a:r>
              <a:rPr lang="cs-CZ" dirty="0" err="1">
                <a:ea typeface="+mn-lt"/>
                <a:cs typeface="+mn-lt"/>
              </a:rPr>
              <a:t>Gastropatie</a:t>
            </a:r>
            <a:r>
              <a:rPr lang="cs-CZ" dirty="0">
                <a:ea typeface="+mn-lt"/>
                <a:cs typeface="+mn-lt"/>
              </a:rPr>
              <a:t> z užívání vysokých dávek systémových kortikosteroidů 31,4 % (n=16)</a:t>
            </a:r>
          </a:p>
          <a:p>
            <a:r>
              <a:rPr lang="cs-CZ" dirty="0">
                <a:ea typeface="+mn-lt"/>
                <a:cs typeface="+mn-lt"/>
              </a:rPr>
              <a:t>diabetes </a:t>
            </a:r>
            <a:r>
              <a:rPr lang="cs-CZ" dirty="0" err="1">
                <a:ea typeface="+mn-lt"/>
                <a:cs typeface="+mn-lt"/>
              </a:rPr>
              <a:t>mellitus</a:t>
            </a:r>
            <a:r>
              <a:rPr lang="cs-CZ" dirty="0">
                <a:ea typeface="+mn-lt"/>
                <a:cs typeface="+mn-lt"/>
              </a:rPr>
              <a:t> 2. typu (5,9 %) (n=3)</a:t>
            </a:r>
          </a:p>
          <a:p>
            <a:r>
              <a:rPr lang="cs-CZ" dirty="0">
                <a:ea typeface="+mn-lt"/>
                <a:cs typeface="+mn-lt"/>
              </a:rPr>
              <a:t>u 33,3 % byla popsána depresivní symptomatologie (n = 17).</a:t>
            </a:r>
            <a:endParaRPr lang="cs-CZ"/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0C20747-A9D9-4AF9-A794-30897C81A531}"/>
              </a:ext>
            </a:extLst>
          </p:cNvPr>
          <p:cNvSpPr txBox="1"/>
          <p:nvPr/>
        </p:nvSpPr>
        <p:spPr>
          <a:xfrm>
            <a:off x="209912" y="6464060"/>
            <a:ext cx="117865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cs-CZ" sz="1200" dirty="0" err="1"/>
              <a:t>Medical</a:t>
            </a:r>
            <a:r>
              <a:rPr lang="cs-CZ" sz="1200" dirty="0"/>
              <a:t> Tribune 4/10 Doležal et al.: </a:t>
            </a:r>
            <a:r>
              <a:rPr lang="cs-CZ" sz="1200" dirty="0">
                <a:ea typeface="+mn-lt"/>
                <a:cs typeface="+mn-lt"/>
              </a:rPr>
              <a:t>https://www.tribune.cz/clanek/16893-farmakoekonomicke-aspekty-lecby-ola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61741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A24E58-9281-44B9-BF70-CD683EEE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anchor="b">
            <a:normAutofit/>
          </a:bodyPr>
          <a:lstStyle/>
          <a:p>
            <a:r>
              <a:rPr lang="cs-CZ" sz="3400"/>
              <a:t>Nepřímé a přímé náklady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66E0D6-5B43-47F5-A349-08128A364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684095"/>
            <a:ext cx="4443154" cy="349286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ID = 34 pacientů (67%)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400" b="1">
                <a:ea typeface="+mn-lt"/>
                <a:cs typeface="+mn-lt"/>
              </a:rPr>
              <a:t>Struktura nákladů na pacienta s OLA v ČR za jeden rok</a:t>
            </a:r>
            <a:endParaRPr lang="cs-CZ" sz="1400"/>
          </a:p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Přímé náklady na OLA (hospitalizace, ambulantní péče) 83 764 Kč</a:t>
            </a:r>
          </a:p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Medikace pro OLA 40 820 Kč</a:t>
            </a:r>
          </a:p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Medikace pro přidružená onemocnění 6 205 Kč</a:t>
            </a:r>
          </a:p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Přímé náklady celkem 130 789 Kč</a:t>
            </a:r>
          </a:p>
          <a:p>
            <a:pPr>
              <a:lnSpc>
                <a:spcPct val="100000"/>
              </a:lnSpc>
            </a:pPr>
            <a:r>
              <a:rPr lang="cs-CZ" sz="1400">
                <a:ea typeface="+mn-lt"/>
                <a:cs typeface="+mn-lt"/>
              </a:rPr>
              <a:t>Nepřímé náklady 199 698 Kč</a:t>
            </a:r>
            <a:endParaRPr lang="cs-CZ" sz="1400"/>
          </a:p>
          <a:p>
            <a:pPr>
              <a:lnSpc>
                <a:spcPct val="100000"/>
              </a:lnSpc>
            </a:pPr>
            <a:r>
              <a:rPr lang="cs-CZ" sz="1400" b="1" u="sng">
                <a:ea typeface="+mn-lt"/>
                <a:cs typeface="+mn-lt"/>
              </a:rPr>
              <a:t>CELKEM 330 487 Kč</a:t>
            </a:r>
            <a:endParaRPr lang="cs-CZ" sz="1400" b="1" u="sng"/>
          </a:p>
          <a:p>
            <a:pPr>
              <a:lnSpc>
                <a:spcPct val="100000"/>
              </a:lnSpc>
            </a:pPr>
            <a:endParaRPr lang="cs-CZ" sz="1400"/>
          </a:p>
        </p:txBody>
      </p:sp>
      <p:pic>
        <p:nvPicPr>
          <p:cNvPr id="4" name="Obrázek 4">
            <a:extLst>
              <a:ext uri="{FF2B5EF4-FFF2-40B4-BE49-F238E27FC236}">
                <a16:creationId xmlns:a16="http://schemas.microsoft.com/office/drawing/2014/main" id="{A1B21A0B-0937-4F97-B10F-B96E93DB13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9" r="1" b="1"/>
          <a:stretch/>
        </p:blipFill>
        <p:spPr>
          <a:xfrm>
            <a:off x="5898106" y="625683"/>
            <a:ext cx="5415843" cy="555128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608545E-4A0F-46D8-AFEA-C695C6F46B48}"/>
              </a:ext>
            </a:extLst>
          </p:cNvPr>
          <p:cNvSpPr txBox="1"/>
          <p:nvPr/>
        </p:nvSpPr>
        <p:spPr>
          <a:xfrm>
            <a:off x="209912" y="6464060"/>
            <a:ext cx="117865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cs-CZ" sz="1200" dirty="0" err="1"/>
              <a:t>Medical</a:t>
            </a:r>
            <a:r>
              <a:rPr lang="cs-CZ" sz="1200" dirty="0"/>
              <a:t> Tribune 4/10 Doležal et al.: </a:t>
            </a:r>
            <a:r>
              <a:rPr lang="cs-CZ" sz="1200" dirty="0">
                <a:ea typeface="+mn-lt"/>
                <a:cs typeface="+mn-lt"/>
              </a:rPr>
              <a:t>https://www.tribune.cz/clanek/16893-farmakoekonomicke-aspekty-lecby-ola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82540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04E527-8005-4325-9B94-697E33BC6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Celkové náklady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0AAAEE-AE28-48E3-905B-1D1A80601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cs-CZ" dirty="0">
                <a:ea typeface="+mn-lt"/>
                <a:cs typeface="+mn-lt"/>
              </a:rPr>
              <a:t>Při aplikaci přísnějších diagnostických pravidel připravených Českou pneumologickou společností je počet pacientů s OLA odhadován v rozmezí tři až čtyři tisíce pacientů. </a:t>
            </a:r>
          </a:p>
          <a:p>
            <a:r>
              <a:rPr lang="cs-CZ" dirty="0">
                <a:ea typeface="+mn-lt"/>
                <a:cs typeface="+mn-lt"/>
              </a:rPr>
              <a:t>V tomto počtu by přímé náklady tvořily 392 až 523 milionů Kč ročně a celkové (přímé + nepřímé) náklady potom 991 milionů až </a:t>
            </a:r>
            <a:r>
              <a:rPr lang="cs-CZ" b="1" dirty="0">
                <a:ea typeface="+mn-lt"/>
                <a:cs typeface="+mn-lt"/>
              </a:rPr>
              <a:t>1,3 miliardy Kč ročně. </a:t>
            </a:r>
            <a:endParaRPr lang="cs-CZ" b="1">
              <a:ea typeface="+mn-lt"/>
              <a:cs typeface="+mn-lt"/>
            </a:endParaRPr>
          </a:p>
          <a:p>
            <a:r>
              <a:rPr lang="cs-CZ" dirty="0" err="1">
                <a:ea typeface="+mn-lt"/>
                <a:cs typeface="+mn-lt"/>
              </a:rPr>
              <a:t>Omalizumab</a:t>
            </a:r>
            <a:r>
              <a:rPr lang="cs-CZ" dirty="0">
                <a:ea typeface="+mn-lt"/>
                <a:cs typeface="+mn-lt"/>
              </a:rPr>
              <a:t> - prodlužuje roky života ve standardní kvalitě (o 1,47 QALY v horizontu 25 let). </a:t>
            </a:r>
            <a:endParaRPr lang="cs-CZ" b="1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Hodnota nákladové efektivity je pod hranicí trojnásobku HDP na hlavu (cca 950 tisíc Kč), což bývá doporučováno pro vyspělé země jako hranice ochoty platit podle metodiky WHO.</a:t>
            </a:r>
            <a:endParaRPr lang="cs-CZ" b="1">
              <a:ea typeface="+mn-lt"/>
              <a:cs typeface="+mn-lt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8275920-6D67-4602-AB56-6B59DAAA21D1}"/>
              </a:ext>
            </a:extLst>
          </p:cNvPr>
          <p:cNvSpPr txBox="1"/>
          <p:nvPr/>
        </p:nvSpPr>
        <p:spPr>
          <a:xfrm>
            <a:off x="209912" y="6464060"/>
            <a:ext cx="117865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cs-CZ" sz="1200" dirty="0" err="1"/>
              <a:t>Medical</a:t>
            </a:r>
            <a:r>
              <a:rPr lang="cs-CZ" sz="1200" dirty="0"/>
              <a:t> Tribune 4/10 Doležal et al.: </a:t>
            </a:r>
            <a:r>
              <a:rPr lang="cs-CZ" sz="1200" dirty="0">
                <a:ea typeface="+mn-lt"/>
                <a:cs typeface="+mn-lt"/>
              </a:rPr>
              <a:t>https://www.tribune.cz/clanek/16893-farmakoekonomicke-aspekty-lecby-ola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08672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DE6DB75-7DCD-4264-B28A-873737E2B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cs-CZ" dirty="0"/>
              <a:t>Motivace k nové studii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D41D013-B023-4CCE-832D-1C1272D91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339843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0913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38EEA-D052-45F8-A9D0-949C0EB3F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Projekt "FEKOTA" :-) </a:t>
            </a:r>
            <a:br>
              <a:rPr lang="cs-CZ" dirty="0"/>
            </a:br>
            <a:r>
              <a:rPr lang="cs-CZ" dirty="0"/>
              <a:t>"</a:t>
            </a:r>
            <a:r>
              <a:rPr lang="cs-CZ" dirty="0" err="1"/>
              <a:t>Farmakoekonomika</a:t>
            </a:r>
            <a:r>
              <a:rPr lang="cs-CZ" dirty="0"/>
              <a:t> těžkého astmatu"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3DE868-81B4-4B8E-B5C8-B965959F3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96" y="2506779"/>
            <a:ext cx="11232052" cy="36941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Sponzor (AZ)</a:t>
            </a:r>
          </a:p>
          <a:p>
            <a:r>
              <a:rPr lang="cs-CZ" dirty="0"/>
              <a:t>CRO provider – </a:t>
            </a:r>
            <a:r>
              <a:rPr lang="cs-CZ" dirty="0" err="1"/>
              <a:t>ValueOutcomes</a:t>
            </a:r>
            <a:r>
              <a:rPr lang="cs-CZ" dirty="0"/>
              <a:t> Doc. Doležal</a:t>
            </a:r>
          </a:p>
          <a:p>
            <a:r>
              <a:rPr lang="cs-CZ" dirty="0"/>
              <a:t>V pilotní fázi </a:t>
            </a:r>
            <a:r>
              <a:rPr lang="cs-CZ" b="1" dirty="0"/>
              <a:t>3 centra</a:t>
            </a:r>
            <a:r>
              <a:rPr lang="cs-CZ" dirty="0"/>
              <a:t> (FNHK, FTN, FN Plzeň)</a:t>
            </a:r>
          </a:p>
          <a:p>
            <a:r>
              <a:rPr lang="cs-CZ" dirty="0"/>
              <a:t>Prospektivně - retrospektivní studie</a:t>
            </a:r>
          </a:p>
          <a:p>
            <a:r>
              <a:rPr lang="cs-CZ" dirty="0"/>
              <a:t>Cíl n=100 (50 jen prospektivních, 50 retro-prospektivních</a:t>
            </a:r>
          </a:p>
          <a:p>
            <a:r>
              <a:rPr lang="cs-CZ" dirty="0"/>
              <a:t>Sledování přímých a nepřímých nákladů TRA</a:t>
            </a:r>
          </a:p>
        </p:txBody>
      </p:sp>
    </p:spTree>
    <p:extLst>
      <p:ext uri="{BB962C8B-B14F-4D97-AF65-F5344CB8AC3E}">
        <p14:creationId xmlns:p14="http://schemas.microsoft.com/office/powerpoint/2010/main" val="318343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399A6-B14E-4749-AD3C-F4E9563A2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FEKOTA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9BDE50-DF95-47C1-8C3E-80ED5D5E6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cs-CZ" b="1" dirty="0">
                <a:ea typeface="+mn-lt"/>
                <a:cs typeface="+mn-lt"/>
              </a:rPr>
              <a:t>Kvalita života a pracovní produktivita pacientů s těžkým refrakterním eosinofilním astmatem nově zahajujících biologickou terapii v České republice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839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AA6813-63F9-49E8-B70E-A0EAA603F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studie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A9506C-EE2A-40EA-B61B-53A63ABED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936" y="2157182"/>
            <a:ext cx="11174543" cy="434115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ea typeface="+mn-lt"/>
                <a:cs typeface="+mn-lt"/>
              </a:rPr>
              <a:t>Popsat vliv biologické léčby na </a:t>
            </a:r>
            <a:r>
              <a:rPr lang="cs-CZ" b="1" u="sng" dirty="0">
                <a:ea typeface="+mn-lt"/>
                <a:cs typeface="+mn-lt"/>
              </a:rPr>
              <a:t>pracovní produktivitu</a:t>
            </a:r>
            <a:r>
              <a:rPr lang="cs-CZ" dirty="0">
                <a:ea typeface="+mn-lt"/>
                <a:cs typeface="+mn-lt"/>
              </a:rPr>
              <a:t> pomocí standardizovaného dotazníku WPAI</a:t>
            </a:r>
            <a:endParaRPr lang="cs-CZ"/>
          </a:p>
          <a:p>
            <a:r>
              <a:rPr lang="cs-CZ" dirty="0">
                <a:ea typeface="+mn-lt"/>
                <a:cs typeface="+mn-lt"/>
              </a:rPr>
              <a:t>Popsat vliv biologické léčby na </a:t>
            </a:r>
            <a:r>
              <a:rPr lang="cs-CZ" b="1" dirty="0">
                <a:ea typeface="+mn-lt"/>
                <a:cs typeface="+mn-lt"/>
              </a:rPr>
              <a:t>kvalitu života</a:t>
            </a:r>
          </a:p>
          <a:p>
            <a:r>
              <a:rPr lang="cs-CZ" dirty="0">
                <a:ea typeface="+mn-lt"/>
                <a:cs typeface="+mn-lt"/>
              </a:rPr>
              <a:t>Klinicky zhodnotit </a:t>
            </a:r>
            <a:r>
              <a:rPr lang="cs-CZ" b="1" dirty="0">
                <a:ea typeface="+mn-lt"/>
                <a:cs typeface="+mn-lt"/>
              </a:rPr>
              <a:t>změnu klinického stavu</a:t>
            </a:r>
            <a:r>
              <a:rPr lang="cs-CZ" dirty="0">
                <a:ea typeface="+mn-lt"/>
                <a:cs typeface="+mn-lt"/>
              </a:rPr>
              <a:t> po zahájení biologické léčby (počet exacerbací, spirometrie/FEV1, kontrola astmatu) </a:t>
            </a:r>
            <a:endParaRPr lang="cs-CZ"/>
          </a:p>
          <a:p>
            <a:r>
              <a:rPr lang="cs-CZ" dirty="0">
                <a:ea typeface="+mn-lt"/>
                <a:cs typeface="+mn-lt"/>
              </a:rPr>
              <a:t>Popsat vliv nasazení biologické léčby na </a:t>
            </a:r>
            <a:r>
              <a:rPr lang="cs-CZ" b="1" dirty="0">
                <a:ea typeface="+mn-lt"/>
                <a:cs typeface="+mn-lt"/>
              </a:rPr>
              <a:t>další terapii</a:t>
            </a:r>
            <a:r>
              <a:rPr lang="cs-CZ" dirty="0">
                <a:ea typeface="+mn-lt"/>
                <a:cs typeface="+mn-lt"/>
              </a:rPr>
              <a:t> (inhalační – pravidelná/úlevová, systémové kortikosteroidy)</a:t>
            </a:r>
          </a:p>
          <a:p>
            <a:r>
              <a:rPr lang="cs-CZ" dirty="0">
                <a:ea typeface="+mn-lt"/>
                <a:cs typeface="+mn-lt"/>
              </a:rPr>
              <a:t>Zhodnotit vliv nasazení biologické léčby na </a:t>
            </a:r>
            <a:r>
              <a:rPr lang="cs-CZ" b="1" dirty="0">
                <a:ea typeface="+mn-lt"/>
                <a:cs typeface="+mn-lt"/>
              </a:rPr>
              <a:t>frekvenci návštěv</a:t>
            </a:r>
            <a:r>
              <a:rPr lang="cs-CZ" dirty="0">
                <a:ea typeface="+mn-lt"/>
                <a:cs typeface="+mn-lt"/>
              </a:rPr>
              <a:t> lékaře či hospitalizace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Sledovat </a:t>
            </a:r>
            <a:r>
              <a:rPr lang="cs-CZ" b="1" dirty="0">
                <a:ea typeface="+mn-lt"/>
                <a:cs typeface="+mn-lt"/>
              </a:rPr>
              <a:t>bezpečnost </a:t>
            </a:r>
            <a:r>
              <a:rPr lang="cs-CZ" dirty="0">
                <a:ea typeface="+mn-lt"/>
                <a:cs typeface="+mn-lt"/>
              </a:rPr>
              <a:t>biologické léčby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8072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A9486-8A0C-4835-8D94-EF24F4632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Design studie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D23CD1-9937-416C-BDDC-8AB93FD61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Vytvořili jsme pilotní návrh - 3 návštěvy</a:t>
            </a:r>
          </a:p>
          <a:p>
            <a:r>
              <a:rPr lang="cs-CZ" dirty="0">
                <a:ea typeface="+mn-lt"/>
                <a:cs typeface="+mn-lt"/>
              </a:rPr>
              <a:t>V1 (před zahájením biologické léčby, tj. na návštěvě, na které je zahájena léčba)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V2 (po 4 měsících léčby)</a:t>
            </a:r>
          </a:p>
          <a:p>
            <a:r>
              <a:rPr lang="cs-CZ" dirty="0">
                <a:ea typeface="+mn-lt"/>
                <a:cs typeface="+mn-lt"/>
              </a:rPr>
              <a:t>V3 (po 12 měsících léčby)</a:t>
            </a:r>
            <a:endParaRPr lang="cs-CZ" dirty="0"/>
          </a:p>
        </p:txBody>
      </p:sp>
      <p:graphicFrame>
        <p:nvGraphicFramePr>
          <p:cNvPr id="44" name="Diagram 44">
            <a:extLst>
              <a:ext uri="{FF2B5EF4-FFF2-40B4-BE49-F238E27FC236}">
                <a16:creationId xmlns:a16="http://schemas.microsoft.com/office/drawing/2014/main" id="{1CE6AA79-EE41-4489-BF40-9551186F28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4849286"/>
              </p:ext>
            </p:extLst>
          </p:nvPr>
        </p:nvGraphicFramePr>
        <p:xfrm>
          <a:off x="7318076" y="76199"/>
          <a:ext cx="3810000" cy="2564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49808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13A3A"/>
      </a:dk2>
      <a:lt2>
        <a:srgbClr val="E8E4E2"/>
      </a:lt2>
      <a:accent1>
        <a:srgbClr val="299BE7"/>
      </a:accent1>
      <a:accent2>
        <a:srgbClr val="13B3B0"/>
      </a:accent2>
      <a:accent3>
        <a:srgbClr val="21B876"/>
      </a:accent3>
      <a:accent4>
        <a:srgbClr val="14BC2D"/>
      </a:accent4>
      <a:accent5>
        <a:srgbClr val="4AB821"/>
      </a:accent5>
      <a:accent6>
        <a:srgbClr val="7FB113"/>
      </a:accent6>
      <a:hlink>
        <a:srgbClr val="3B9431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Širokoúhlá obrazovka</PresentationFormat>
  <Paragraphs>83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Neue Haas Grotesk Text Pro</vt:lpstr>
      <vt:lpstr>AccentBoxVTI</vt:lpstr>
      <vt:lpstr>Projekt  "Farmakoekonomika těžkého astmatu"</vt:lpstr>
      <vt:lpstr>Kolik stojí těžké refrakterní astma ? </vt:lpstr>
      <vt:lpstr>Nepřímé a přímé náklady</vt:lpstr>
      <vt:lpstr>Celkové náklady v ČR</vt:lpstr>
      <vt:lpstr>Motivace k nové studii</vt:lpstr>
      <vt:lpstr>Projekt "FEKOTA" :-)  "Farmakoekonomika těžkého astmatu"</vt:lpstr>
      <vt:lpstr>FEKOTA </vt:lpstr>
      <vt:lpstr>Cíle studie</vt:lpstr>
      <vt:lpstr>Design studie</vt:lpstr>
      <vt:lpstr>V1-3 náplň</vt:lpstr>
      <vt:lpstr>V1-3</vt:lpstr>
      <vt:lpstr>Plán studie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Radovan Sedlák</dc:creator>
  <cp:lastModifiedBy>rada.sedlak@gmail.com</cp:lastModifiedBy>
  <cp:revision>199</cp:revision>
  <dcterms:created xsi:type="dcterms:W3CDTF">2021-06-01T13:19:34Z</dcterms:created>
  <dcterms:modified xsi:type="dcterms:W3CDTF">2024-06-12T09:32:59Z</dcterms:modified>
</cp:coreProperties>
</file>