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790" r:id="rId2"/>
    <p:sldMasterId id="2147483799" r:id="rId3"/>
    <p:sldMasterId id="2147483648" r:id="rId4"/>
  </p:sldMasterIdLst>
  <p:notesMasterIdLst>
    <p:notesMasterId r:id="rId75"/>
  </p:notesMasterIdLst>
  <p:sldIdLst>
    <p:sldId id="261" r:id="rId5"/>
    <p:sldId id="263" r:id="rId6"/>
    <p:sldId id="262" r:id="rId7"/>
    <p:sldId id="264" r:id="rId8"/>
    <p:sldId id="256" r:id="rId9"/>
    <p:sldId id="257" r:id="rId10"/>
    <p:sldId id="265" r:id="rId11"/>
    <p:sldId id="315" r:id="rId12"/>
    <p:sldId id="266" r:id="rId13"/>
    <p:sldId id="340" r:id="rId14"/>
    <p:sldId id="313" r:id="rId15"/>
    <p:sldId id="314" r:id="rId16"/>
    <p:sldId id="339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9" r:id="rId25"/>
    <p:sldId id="348" r:id="rId26"/>
    <p:sldId id="350" r:id="rId27"/>
    <p:sldId id="351" r:id="rId28"/>
    <p:sldId id="352" r:id="rId29"/>
    <p:sldId id="353" r:id="rId30"/>
    <p:sldId id="268" r:id="rId31"/>
    <p:sldId id="259" r:id="rId32"/>
    <p:sldId id="267" r:id="rId33"/>
    <p:sldId id="302" r:id="rId34"/>
    <p:sldId id="301" r:id="rId35"/>
    <p:sldId id="300" r:id="rId36"/>
    <p:sldId id="299" r:id="rId37"/>
    <p:sldId id="298" r:id="rId38"/>
    <p:sldId id="297" r:id="rId39"/>
    <p:sldId id="296" r:id="rId40"/>
    <p:sldId id="295" r:id="rId41"/>
    <p:sldId id="294" r:id="rId42"/>
    <p:sldId id="293" r:id="rId43"/>
    <p:sldId id="292" r:id="rId44"/>
    <p:sldId id="269" r:id="rId45"/>
    <p:sldId id="270" r:id="rId46"/>
    <p:sldId id="305" r:id="rId47"/>
    <p:sldId id="272" r:id="rId48"/>
    <p:sldId id="336" r:id="rId49"/>
    <p:sldId id="318" r:id="rId50"/>
    <p:sldId id="319" r:id="rId51"/>
    <p:sldId id="320" r:id="rId52"/>
    <p:sldId id="321" r:id="rId53"/>
    <p:sldId id="322" r:id="rId54"/>
    <p:sldId id="316" r:id="rId55"/>
    <p:sldId id="323" r:id="rId56"/>
    <p:sldId id="312" r:id="rId57"/>
    <p:sldId id="326" r:id="rId58"/>
    <p:sldId id="327" r:id="rId59"/>
    <p:sldId id="288" r:id="rId60"/>
    <p:sldId id="328" r:id="rId61"/>
    <p:sldId id="324" r:id="rId62"/>
    <p:sldId id="329" r:id="rId63"/>
    <p:sldId id="330" r:id="rId64"/>
    <p:sldId id="332" r:id="rId65"/>
    <p:sldId id="333" r:id="rId66"/>
    <p:sldId id="337" r:id="rId67"/>
    <p:sldId id="278" r:id="rId68"/>
    <p:sldId id="277" r:id="rId69"/>
    <p:sldId id="276" r:id="rId70"/>
    <p:sldId id="338" r:id="rId71"/>
    <p:sldId id="334" r:id="rId72"/>
    <p:sldId id="317" r:id="rId73"/>
    <p:sldId id="335" r:id="rId7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9437FF"/>
    <a:srgbClr val="E9E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0C738E-6F66-2741-B8C4-BACCE1109CDA}" v="261" dt="2021-06-03T23:19:28.8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71"/>
    <p:restoredTop sz="94798"/>
  </p:normalViewPr>
  <p:slideViewPr>
    <p:cSldViewPr snapToGrid="0" snapToObjects="1" showGuides="1">
      <p:cViewPr varScale="1">
        <p:scale>
          <a:sx n="89" d="100"/>
          <a:sy n="89" d="100"/>
        </p:scale>
        <p:origin x="1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vratislavsedlak\Downloads\Na&#769;rodni&#769;%20centrum%20pro%20te&#780;z&#780;ke&#769;%20astma%20v%20roce%202020-2021(1-20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vratislavsedlak\Downloads\Na&#769;rodni&#769;%20centrum%20pro%20te&#780;z&#780;ke&#769;%20astma%20v%20roce%202020-2021(1-20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vratislavsedlak\Downloads\Na&#769;rodni&#769;%20centrum%20pro%20te&#780;z&#780;ke&#769;%20astma%20v%20roce%202020-2021(1-20)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Sheet1!$Q$1</c:f>
              <c:strCache>
                <c:ptCount val="1"/>
                <c:pt idx="0">
                  <c:v>Jaká je aktuální čekací lhůta pro vyšetření NOVÉHO pacienta v poradně pro těžké astma ? (v týdnech)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Sheet1!$P$2:$P$21</c:f>
              <c:strCache>
                <c:ptCount val="20"/>
                <c:pt idx="0">
                  <c:v>PHA BUL</c:v>
                </c:pt>
                <c:pt idx="1">
                  <c:v>PHA FTN</c:v>
                </c:pt>
                <c:pt idx="2">
                  <c:v>NJIC</c:v>
                </c:pt>
                <c:pt idx="3">
                  <c:v>ZLI</c:v>
                </c:pt>
                <c:pt idx="4">
                  <c:v>ČBU</c:v>
                </c:pt>
                <c:pt idx="5">
                  <c:v>FN HK PK</c:v>
                </c:pt>
                <c:pt idx="6">
                  <c:v>FN HK UK2</c:v>
                </c:pt>
                <c:pt idx="7">
                  <c:v>FN HK UK1</c:v>
                </c:pt>
                <c:pt idx="8">
                  <c:v>PHA MO ALG</c:v>
                </c:pt>
                <c:pt idx="9">
                  <c:v>PHA MO PLC</c:v>
                </c:pt>
                <c:pt idx="10">
                  <c:v>FN OSTR ALG</c:v>
                </c:pt>
                <c:pt idx="11">
                  <c:v>FN OSTR PNE</c:v>
                </c:pt>
                <c:pt idx="12">
                  <c:v>BNO ALG</c:v>
                </c:pt>
                <c:pt idx="13">
                  <c:v>BNO PNE</c:v>
                </c:pt>
                <c:pt idx="14">
                  <c:v>PLZ ALG</c:v>
                </c:pt>
                <c:pt idx="15">
                  <c:v>PLZ PNE</c:v>
                </c:pt>
                <c:pt idx="16">
                  <c:v>OLO ALG</c:v>
                </c:pt>
                <c:pt idx="17">
                  <c:v>OLO PNE</c:v>
                </c:pt>
                <c:pt idx="18">
                  <c:v>UNL ALG</c:v>
                </c:pt>
                <c:pt idx="19">
                  <c:v>UNL PNE</c:v>
                </c:pt>
              </c:strCache>
            </c:strRef>
          </c:cat>
          <c:val>
            <c:numRef>
              <c:f>Sheet1!$Q$2:$Q$21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4</c:v>
                </c:pt>
                <c:pt idx="4">
                  <c:v>2</c:v>
                </c:pt>
                <c:pt idx="5">
                  <c:v>20</c:v>
                </c:pt>
                <c:pt idx="6">
                  <c:v>8</c:v>
                </c:pt>
                <c:pt idx="7">
                  <c:v>8</c:v>
                </c:pt>
                <c:pt idx="8">
                  <c:v>2</c:v>
                </c:pt>
                <c:pt idx="9">
                  <c:v>3</c:v>
                </c:pt>
                <c:pt idx="10">
                  <c:v>2</c:v>
                </c:pt>
                <c:pt idx="11">
                  <c:v>3</c:v>
                </c:pt>
                <c:pt idx="12">
                  <c:v>6</c:v>
                </c:pt>
                <c:pt idx="13">
                  <c:v>8</c:v>
                </c:pt>
                <c:pt idx="14">
                  <c:v>8</c:v>
                </c:pt>
                <c:pt idx="15">
                  <c:v>8</c:v>
                </c:pt>
                <c:pt idx="16">
                  <c:v>8</c:v>
                </c:pt>
                <c:pt idx="17">
                  <c:v>2</c:v>
                </c:pt>
                <c:pt idx="18">
                  <c:v>6</c:v>
                </c:pt>
                <c:pt idx="1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CC-324B-8389-49AB5F9979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5077504"/>
        <c:axId val="945079136"/>
      </c:barChart>
      <c:catAx>
        <c:axId val="94507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45079136"/>
        <c:crosses val="autoZero"/>
        <c:auto val="1"/>
        <c:lblAlgn val="ctr"/>
        <c:lblOffset val="100"/>
        <c:noMultiLvlLbl val="0"/>
      </c:catAx>
      <c:valAx>
        <c:axId val="94507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45077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Převážně alergické astma</c:v>
                </c:pt>
                <c:pt idx="1">
                  <c:v>Směs </c:v>
                </c:pt>
                <c:pt idx="2">
                  <c:v>Nealergické astma</c:v>
                </c:pt>
              </c:strCache>
            </c:strRef>
          </c:cat>
          <c:val>
            <c:numRef>
              <c:f>List1!$B$2:$B$4</c:f>
              <c:numCache>
                <c:formatCode>0.0</c:formatCode>
                <c:ptCount val="3"/>
                <c:pt idx="0">
                  <c:v>61.111111111111114</c:v>
                </c:pt>
                <c:pt idx="1">
                  <c:v>20.833333333333336</c:v>
                </c:pt>
                <c:pt idx="2">
                  <c:v>18.055555555555554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25-4FBE-8EC3-02FD33711E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433703240"/>
        <c:axId val="433703568"/>
      </c:barChart>
      <c:catAx>
        <c:axId val="4337032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3703568"/>
        <c:crosses val="autoZero"/>
        <c:auto val="1"/>
        <c:lblAlgn val="ctr"/>
        <c:lblOffset val="100"/>
        <c:noMultiLvlLbl val="0"/>
      </c:catAx>
      <c:valAx>
        <c:axId val="433703568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% pacientů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3703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rgbClr val="BED64A"/>
            </a:solidFill>
          </c:spPr>
          <c:dPt>
            <c:idx val="0"/>
            <c:bubble3D val="0"/>
            <c:explosion val="8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16-498F-8E5E-2D71F5650C26}"/>
              </c:ext>
            </c:extLst>
          </c:dPt>
          <c:dPt>
            <c:idx val="1"/>
            <c:bubble3D val="0"/>
            <c:explosion val="3"/>
            <c:spPr>
              <a:solidFill>
                <a:schemeClr val="accent6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16-498F-8E5E-2D71F5650C26}"/>
              </c:ext>
            </c:extLst>
          </c:dPt>
          <c:dPt>
            <c:idx val="2"/>
            <c:bubble3D val="0"/>
            <c:explosion val="1"/>
            <c:spPr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16-498F-8E5E-2D71F5650C26}"/>
              </c:ext>
            </c:extLst>
          </c:dPt>
          <c:dPt>
            <c:idx val="3"/>
            <c:bubble3D val="0"/>
            <c:explosion val="3"/>
            <c:spPr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16-498F-8E5E-2D71F5650C26}"/>
              </c:ext>
            </c:extLst>
          </c:dPt>
          <c:dPt>
            <c:idx val="4"/>
            <c:bubble3D val="0"/>
            <c:explosion val="5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B16-498F-8E5E-2D71F5650C26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1. čtvrt.</c:v>
                </c:pt>
                <c:pt idx="1">
                  <c:v>2. čtvrt.</c:v>
                </c:pt>
              </c:strCache>
            </c:strRef>
          </c:cat>
          <c:val>
            <c:numRef>
              <c:f>List1!$B$2:$B$3</c:f>
              <c:numCache>
                <c:formatCode>###0</c:formatCode>
                <c:ptCount val="2"/>
                <c:pt idx="0">
                  <c:v>51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B16-498F-8E5E-2D71F5650C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1.7999999999999998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Leukocyty</c:v>
                </c:pt>
              </c:strCache>
            </c:strRef>
          </c:cat>
          <c:val>
            <c:numRef>
              <c:f>List1!$B$2</c:f>
              <c:numCache>
                <c:formatCode>###0.00</c:formatCode>
                <c:ptCount val="1"/>
                <c:pt idx="0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8-46AB-A58C-10964CD28D4F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Leukocyty</c:v>
                </c:pt>
              </c:strCache>
            </c:strRef>
          </c:cat>
          <c:val>
            <c:numRef>
              <c:f>List1!$C$2</c:f>
              <c:numCache>
                <c:formatCode>###0.00</c:formatCode>
                <c:ptCount val="1"/>
                <c:pt idx="0">
                  <c:v>0.59999999999999964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08-46AB-A58C-10964CD28D4F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3.2999999999999989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Leukocyty</c:v>
                </c:pt>
              </c:strCache>
            </c:strRef>
          </c:cat>
          <c:val>
            <c:numRef>
              <c:f>List1!$D$2</c:f>
              <c:numCache>
                <c:formatCode>###0.00</c:formatCode>
                <c:ptCount val="1"/>
                <c:pt idx="0">
                  <c:v>2.6000000000000005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08-46AB-A58C-10964CD28D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/</a:t>
                </a:r>
                <a:r>
                  <a:rPr lang="cs-CZ" sz="1200" dirty="0" err="1">
                    <a:solidFill>
                      <a:schemeClr val="tx1"/>
                    </a:solidFill>
                  </a:rPr>
                  <a:t>nl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2.2999999999999998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Neutrofily</c:v>
                </c:pt>
              </c:strCache>
            </c:strRef>
          </c:cat>
          <c:val>
            <c:numRef>
              <c:f>List1!$B$2</c:f>
              <c:numCache>
                <c:formatCode>###0.00</c:formatCode>
                <c:ptCount val="1"/>
                <c:pt idx="0">
                  <c:v>2.38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C1-44A6-B18E-DB05DACF416E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Neutrofily</c:v>
                </c:pt>
              </c:strCache>
            </c:strRef>
          </c:cat>
          <c:val>
            <c:numRef>
              <c:f>List1!$C$2</c:f>
              <c:numCache>
                <c:formatCode>###0.00</c:formatCode>
                <c:ptCount val="1"/>
                <c:pt idx="0">
                  <c:v>1.7700000000000005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C1-44A6-B18E-DB05DACF416E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3.2000000000000011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Neutrofily</c:v>
                </c:pt>
              </c:strCache>
            </c:strRef>
          </c:cat>
          <c:val>
            <c:numRef>
              <c:f>List1!$D$2</c:f>
              <c:numCache>
                <c:formatCode>###0.00</c:formatCode>
                <c:ptCount val="1"/>
                <c:pt idx="0">
                  <c:v>4.5499999999999989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C1-44A6-B18E-DB05DACF4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/</a:t>
                </a:r>
                <a:r>
                  <a:rPr lang="cs-CZ" sz="1200" dirty="0" err="1">
                    <a:solidFill>
                      <a:schemeClr val="tx1"/>
                    </a:solidFill>
                  </a:rPr>
                  <a:t>nl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0.09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Eozinofily</c:v>
                </c:pt>
              </c:strCache>
            </c:strRef>
          </c:cat>
          <c:val>
            <c:numRef>
              <c:f>List1!$B$2</c:f>
              <c:numCache>
                <c:formatCode>###0.00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72-413D-9BF9-65671B57E8C4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Eozinofily</c:v>
                </c:pt>
              </c:strCache>
            </c:strRef>
          </c:cat>
          <c:val>
            <c:numRef>
              <c:f>List1!$C$2</c:f>
              <c:numCache>
                <c:formatCode>###0.00</c:formatCode>
                <c:ptCount val="1"/>
                <c:pt idx="0">
                  <c:v>19.88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72-413D-9BF9-65671B57E8C4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620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Eozinofily</c:v>
                </c:pt>
              </c:strCache>
            </c:strRef>
          </c:cat>
          <c:val>
            <c:numRef>
              <c:f>List1!$D$2</c:f>
              <c:numCache>
                <c:formatCode>###0.00</c:formatCode>
                <c:ptCount val="1"/>
                <c:pt idx="0">
                  <c:v>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72-413D-9BF9-65671B57E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/</a:t>
                </a:r>
                <a:r>
                  <a:rPr lang="cs-CZ" sz="1200" dirty="0" err="1">
                    <a:solidFill>
                      <a:schemeClr val="tx1"/>
                    </a:solidFill>
                  </a:rPr>
                  <a:t>nl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rgbClr val="BED64A"/>
            </a:solidFill>
          </c:spPr>
          <c:dPt>
            <c:idx val="0"/>
            <c:bubble3D val="0"/>
            <c:explosion val="8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16-498F-8E5E-2D71F5650C26}"/>
              </c:ext>
            </c:extLst>
          </c:dPt>
          <c:dPt>
            <c:idx val="1"/>
            <c:bubble3D val="0"/>
            <c:explosion val="3"/>
            <c:spPr>
              <a:solidFill>
                <a:schemeClr val="accent6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16-498F-8E5E-2D71F5650C26}"/>
              </c:ext>
            </c:extLst>
          </c:dPt>
          <c:dPt>
            <c:idx val="2"/>
            <c:bubble3D val="0"/>
            <c:explosion val="1"/>
            <c:spPr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16-498F-8E5E-2D71F5650C26}"/>
              </c:ext>
            </c:extLst>
          </c:dPt>
          <c:dPt>
            <c:idx val="3"/>
            <c:bubble3D val="0"/>
            <c:explosion val="3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16-498F-8E5E-2D71F5650C26}"/>
              </c:ext>
            </c:extLst>
          </c:dPt>
          <c:dPt>
            <c:idx val="4"/>
            <c:bubble3D val="0"/>
            <c:explosion val="5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B16-498F-8E5E-2D71F5650C26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2"/>
                <c:pt idx="0">
                  <c:v>1. čtvrt.</c:v>
                </c:pt>
                <c:pt idx="1">
                  <c:v>2. čtvrt.</c:v>
                </c:pt>
              </c:strCache>
            </c:strRef>
          </c:cat>
          <c:val>
            <c:numRef>
              <c:f>List1!$B$2:$B$5</c:f>
              <c:numCache>
                <c:formatCode>###0</c:formatCode>
                <c:ptCount val="4"/>
                <c:pt idx="0">
                  <c:v>32</c:v>
                </c:pt>
                <c:pt idx="1">
                  <c:v>24</c:v>
                </c:pt>
                <c:pt idx="2">
                  <c:v>2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B16-498F-8E5E-2D71F5650C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cs-CZ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94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IgE</c:v>
                </c:pt>
              </c:strCache>
            </c:strRef>
          </c:cat>
          <c:val>
            <c:numRef>
              <c:f>List1!$B$2</c:f>
              <c:numCache>
                <c:formatCode>###0.00</c:formatCode>
                <c:ptCount val="1"/>
                <c:pt idx="0">
                  <c:v>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C1-44A6-B18E-DB05DACF416E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IgE</c:v>
                </c:pt>
              </c:strCache>
            </c:strRef>
          </c:cat>
          <c:val>
            <c:numRef>
              <c:f>List1!$C$2</c:f>
              <c:numCache>
                <c:formatCode>###0.00</c:formatCode>
                <c:ptCount val="1"/>
                <c:pt idx="0">
                  <c:v>90.5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C1-44A6-B18E-DB05DACF416E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1495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IgE</c:v>
                </c:pt>
              </c:strCache>
            </c:strRef>
          </c:cat>
          <c:val>
            <c:numRef>
              <c:f>List1!$D$2</c:f>
              <c:numCache>
                <c:formatCode>###0.00</c:formatCode>
                <c:ptCount val="1"/>
                <c:pt idx="0">
                  <c:v>257.5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C1-44A6-B18E-DB05DACF4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IU/ml</a:t>
                </a:r>
                <a:r>
                  <a:rPr lang="cs-CZ" sz="1200" baseline="0" dirty="0">
                    <a:solidFill>
                      <a:schemeClr val="tx1"/>
                    </a:solidFill>
                  </a:rPr>
                  <a:t> (</a:t>
                </a:r>
                <a:r>
                  <a:rPr lang="cs-CZ" sz="1200" baseline="0" dirty="0" err="1">
                    <a:solidFill>
                      <a:schemeClr val="tx1"/>
                    </a:solidFill>
                  </a:rPr>
                  <a:t>kU</a:t>
                </a:r>
                <a:r>
                  <a:rPr lang="cs-CZ" sz="1200" baseline="0" dirty="0">
                    <a:solidFill>
                      <a:schemeClr val="tx1"/>
                    </a:solidFill>
                  </a:rPr>
                  <a:t>/l)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0.70500000000000007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FEV1</c:v>
                </c:pt>
              </c:strCache>
            </c:strRef>
          </c:cat>
          <c:val>
            <c:numRef>
              <c:f>List1!$B$2</c:f>
              <c:numCache>
                <c:formatCode>###0.00</c:formatCode>
                <c:ptCount val="1"/>
                <c:pt idx="0">
                  <c:v>1.645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D9-45E4-83C2-DEC560C54687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FEV1</c:v>
                </c:pt>
              </c:strCache>
            </c:strRef>
          </c:cat>
          <c:val>
            <c:numRef>
              <c:f>List1!$C$2</c:f>
              <c:numCache>
                <c:formatCode>###0.00</c:formatCode>
                <c:ptCount val="1"/>
                <c:pt idx="0">
                  <c:v>0.43000000000000016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D9-45E4-83C2-DEC560C54687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1.1899999999999995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FEV1</c:v>
                </c:pt>
              </c:strCache>
            </c:strRef>
          </c:cat>
          <c:val>
            <c:numRef>
              <c:f>List1!$D$2</c:f>
              <c:numCache>
                <c:formatCode>###0.00</c:formatCode>
                <c:ptCount val="1"/>
                <c:pt idx="0">
                  <c:v>0.49500000000000011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D9-45E4-83C2-DEC560C546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l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17.699999999999996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FEV1</c:v>
                </c:pt>
              </c:strCache>
            </c:strRef>
          </c:cat>
          <c:val>
            <c:numRef>
              <c:f>List1!$B$2</c:f>
              <c:numCache>
                <c:formatCode>###0.00</c:formatCode>
                <c:ptCount val="1"/>
                <c:pt idx="0">
                  <c:v>54.4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F5-44F1-88EF-2C09E771286B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FEV1</c:v>
                </c:pt>
              </c:strCache>
            </c:strRef>
          </c:cat>
          <c:val>
            <c:numRef>
              <c:f>List1!$C$2</c:f>
              <c:numCache>
                <c:formatCode>###0.00</c:formatCode>
                <c:ptCount val="1"/>
                <c:pt idx="0">
                  <c:v>19.500000000000007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F5-44F1-88EF-2C09E771286B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19.599999999999994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FEV1</c:v>
                </c:pt>
              </c:strCache>
            </c:strRef>
          </c:cat>
          <c:val>
            <c:numRef>
              <c:f>List1!$D$2</c:f>
              <c:numCache>
                <c:formatCode>###0.00</c:formatCode>
                <c:ptCount val="1"/>
                <c:pt idx="0">
                  <c:v>14.5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F5-44F1-88EF-2C09E77128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%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0.94999999999999973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FVC</c:v>
                </c:pt>
              </c:strCache>
            </c:strRef>
          </c:cat>
          <c:val>
            <c:numRef>
              <c:f>List1!$B$2</c:f>
              <c:numCache>
                <c:formatCode>###0.00</c:formatCode>
                <c:ptCount val="1"/>
                <c:pt idx="0">
                  <c:v>2.5299999999999998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23-471C-AD5C-DDF9F482C487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FVC</c:v>
                </c:pt>
              </c:strCache>
            </c:strRef>
          </c:cat>
          <c:val>
            <c:numRef>
              <c:f>List1!$C$2</c:f>
              <c:numCache>
                <c:formatCode>###0.00</c:formatCode>
                <c:ptCount val="1"/>
                <c:pt idx="0">
                  <c:v>0.85499999999999998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23-471C-AD5C-DDF9F482C487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1.4250000000000003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FVC</c:v>
                </c:pt>
              </c:strCache>
            </c:strRef>
          </c:cat>
          <c:val>
            <c:numRef>
              <c:f>List1!$D$2</c:f>
              <c:numCache>
                <c:formatCode>###0.00</c:formatCode>
                <c:ptCount val="1"/>
                <c:pt idx="0">
                  <c:v>0.43000000000000016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23-471C-AD5C-DDF9F482C4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l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0641481001078089"/>
          <c:y val="3.943759505197921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Sheet1!$S$1</c:f>
              <c:strCache>
                <c:ptCount val="1"/>
                <c:pt idx="0">
                  <c:v>Kolik pacientů ve Vaší pravidelné péči splňuje diagnostická kritéria pro těžké refrakterní astma?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E47-214C-ACF6-0CA142EE16C8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47-214C-ACF6-0CA142EE16C8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E47-214C-ACF6-0CA142EE16C8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E47-214C-ACF6-0CA142EE16C8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E47-214C-ACF6-0CA142EE16C8}"/>
              </c:ext>
            </c:extLst>
          </c:dPt>
          <c:dPt>
            <c:idx val="1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E47-214C-ACF6-0CA142EE16C8}"/>
              </c:ext>
            </c:extLst>
          </c:dPt>
          <c:cat>
            <c:strRef>
              <c:f>Sheet1!$R$2:$R$21</c:f>
              <c:strCache>
                <c:ptCount val="20"/>
                <c:pt idx="0">
                  <c:v>PHA BUL</c:v>
                </c:pt>
                <c:pt idx="1">
                  <c:v>PHA FTN</c:v>
                </c:pt>
                <c:pt idx="2">
                  <c:v>NJIC</c:v>
                </c:pt>
                <c:pt idx="3">
                  <c:v>ZLI</c:v>
                </c:pt>
                <c:pt idx="4">
                  <c:v>ČBU</c:v>
                </c:pt>
                <c:pt idx="5">
                  <c:v>FN HK PK</c:v>
                </c:pt>
                <c:pt idx="6">
                  <c:v>FN HK UK2</c:v>
                </c:pt>
                <c:pt idx="7">
                  <c:v>FN HK UK1</c:v>
                </c:pt>
                <c:pt idx="8">
                  <c:v>PHA MO ALG</c:v>
                </c:pt>
                <c:pt idx="9">
                  <c:v>PHA MO PLC</c:v>
                </c:pt>
                <c:pt idx="10">
                  <c:v>FN OSTR ALG</c:v>
                </c:pt>
                <c:pt idx="11">
                  <c:v>FN OSTR PNE</c:v>
                </c:pt>
                <c:pt idx="12">
                  <c:v>BNO ALG</c:v>
                </c:pt>
                <c:pt idx="13">
                  <c:v>BNO PNE</c:v>
                </c:pt>
                <c:pt idx="14">
                  <c:v>PLZ ALG</c:v>
                </c:pt>
                <c:pt idx="15">
                  <c:v>PLZ PNE</c:v>
                </c:pt>
                <c:pt idx="16">
                  <c:v>OLO ALG</c:v>
                </c:pt>
                <c:pt idx="17">
                  <c:v>OLO PNE</c:v>
                </c:pt>
                <c:pt idx="18">
                  <c:v>UNL ALG</c:v>
                </c:pt>
                <c:pt idx="19">
                  <c:v>UNL PNE</c:v>
                </c:pt>
              </c:strCache>
            </c:strRef>
          </c:cat>
          <c:val>
            <c:numRef>
              <c:f>Sheet1!$S$2:$S$21</c:f>
              <c:numCache>
                <c:formatCode>0</c:formatCode>
                <c:ptCount val="20"/>
                <c:pt idx="0" formatCode="General">
                  <c:v>80</c:v>
                </c:pt>
                <c:pt idx="1">
                  <c:v>130</c:v>
                </c:pt>
                <c:pt idx="2" formatCode="General">
                  <c:v>25</c:v>
                </c:pt>
                <c:pt idx="3" formatCode="General">
                  <c:v>30</c:v>
                </c:pt>
                <c:pt idx="4" formatCode="General">
                  <c:v>60</c:v>
                </c:pt>
                <c:pt idx="5" formatCode="General">
                  <c:v>112</c:v>
                </c:pt>
                <c:pt idx="6" formatCode="General">
                  <c:v>60</c:v>
                </c:pt>
                <c:pt idx="7" formatCode="General">
                  <c:v>60</c:v>
                </c:pt>
                <c:pt idx="8" formatCode="General">
                  <c:v>35</c:v>
                </c:pt>
                <c:pt idx="9">
                  <c:v>30</c:v>
                </c:pt>
                <c:pt idx="10" formatCode="General">
                  <c:v>50</c:v>
                </c:pt>
                <c:pt idx="11" formatCode="General">
                  <c:v>30</c:v>
                </c:pt>
                <c:pt idx="12" formatCode="General">
                  <c:v>45</c:v>
                </c:pt>
                <c:pt idx="13">
                  <c:v>100</c:v>
                </c:pt>
                <c:pt idx="14" formatCode="General">
                  <c:v>15</c:v>
                </c:pt>
                <c:pt idx="15">
                  <c:v>150</c:v>
                </c:pt>
                <c:pt idx="16" formatCode="General">
                  <c:v>70</c:v>
                </c:pt>
                <c:pt idx="17" formatCode="General">
                  <c:v>89</c:v>
                </c:pt>
                <c:pt idx="18" formatCode="General">
                  <c:v>50</c:v>
                </c:pt>
                <c:pt idx="19" formatCode="General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47-214C-ACF6-0CA142EE1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5487552"/>
        <c:axId val="945228112"/>
      </c:barChart>
      <c:catAx>
        <c:axId val="94548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45228112"/>
        <c:crosses val="autoZero"/>
        <c:auto val="1"/>
        <c:lblAlgn val="ctr"/>
        <c:lblOffset val="100"/>
        <c:noMultiLvlLbl val="0"/>
      </c:catAx>
      <c:valAx>
        <c:axId val="945228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45487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19.700000000000003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FVC</c:v>
                </c:pt>
              </c:strCache>
            </c:strRef>
          </c:cat>
          <c:val>
            <c:numRef>
              <c:f>List1!$B$2</c:f>
              <c:numCache>
                <c:formatCode>###0.00</c:formatCode>
                <c:ptCount val="1"/>
                <c:pt idx="0">
                  <c:v>72.5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29-4075-856E-DFA44ABA2C5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FVC</c:v>
                </c:pt>
              </c:strCache>
            </c:strRef>
          </c:cat>
          <c:val>
            <c:numRef>
              <c:f>List1!$C$2</c:f>
              <c:numCache>
                <c:formatCode>###0.00</c:formatCode>
                <c:ptCount val="1"/>
                <c:pt idx="0">
                  <c:v>16.950000000000003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29-4075-856E-DFA44ABA2C58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12.400000000000006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FVC</c:v>
                </c:pt>
              </c:strCache>
            </c:strRef>
          </c:cat>
          <c:val>
            <c:numRef>
              <c:f>List1!$D$2</c:f>
              <c:numCache>
                <c:formatCode>###0.00</c:formatCode>
                <c:ptCount val="1"/>
                <c:pt idx="0">
                  <c:v>16.149999999999991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29-4075-856E-DFA44ABA2C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%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10.150000000000006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FEV1/FVC</c:v>
                </c:pt>
              </c:strCache>
            </c:strRef>
          </c:cat>
          <c:val>
            <c:numRef>
              <c:f>List1!$B$2</c:f>
              <c:numCache>
                <c:formatCode>###0.00</c:formatCode>
                <c:ptCount val="1"/>
                <c:pt idx="0">
                  <c:v>56.150000000000006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80-4C42-A876-B057F6FB668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FEV1/FVC</c:v>
                </c:pt>
              </c:strCache>
            </c:strRef>
          </c:cat>
          <c:val>
            <c:numRef>
              <c:f>List1!$C$2</c:f>
              <c:numCache>
                <c:formatCode>###0.00</c:formatCode>
                <c:ptCount val="1"/>
                <c:pt idx="0">
                  <c:v>11.25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80-4C42-A876-B057F6FB668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19.450000000000003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FEV1/FVC</c:v>
                </c:pt>
              </c:strCache>
            </c:strRef>
          </c:cat>
          <c:val>
            <c:numRef>
              <c:f>List1!$D$2</c:f>
              <c:numCache>
                <c:formatCode>###0.00</c:formatCode>
                <c:ptCount val="1"/>
                <c:pt idx="0">
                  <c:v>7.4499999999999886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80-4C42-A876-B057F6FB66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%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rgbClr val="BED64A"/>
            </a:solidFill>
          </c:spPr>
          <c:dPt>
            <c:idx val="0"/>
            <c:bubble3D val="0"/>
            <c:explosion val="8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88-4F29-A070-493BC72222E4}"/>
              </c:ext>
            </c:extLst>
          </c:dPt>
          <c:dPt>
            <c:idx val="1"/>
            <c:bubble3D val="0"/>
            <c:explosion val="3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88-4F29-A070-493BC72222E4}"/>
              </c:ext>
            </c:extLst>
          </c:dPt>
          <c:dPt>
            <c:idx val="2"/>
            <c:bubble3D val="0"/>
            <c:explosion val="1"/>
            <c:spPr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88-4F29-A070-493BC72222E4}"/>
              </c:ext>
            </c:extLst>
          </c:dPt>
          <c:dPt>
            <c:idx val="3"/>
            <c:bubble3D val="0"/>
            <c:explosion val="3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88-4F29-A070-493BC72222E4}"/>
              </c:ext>
            </c:extLst>
          </c:dPt>
          <c:dPt>
            <c:idx val="4"/>
            <c:bubble3D val="0"/>
            <c:explosion val="5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188-4F29-A070-493BC72222E4}"/>
              </c:ext>
            </c:extLst>
          </c:dPt>
          <c:dLbls>
            <c:dLbl>
              <c:idx val="2"/>
              <c:layout>
                <c:manualLayout>
                  <c:x val="-6.0282399524299805E-2"/>
                  <c:y val="-0.133673516644984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88-4F29-A070-493BC72222E4}"/>
                </c:ext>
              </c:extLst>
            </c:dLbl>
            <c:dLbl>
              <c:idx val="3"/>
              <c:layout>
                <c:manualLayout>
                  <c:x val="1.9180763485004484E-2"/>
                  <c:y val="-0.1544671747897595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188-4F29-A070-493BC72222E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2"/>
                <c:pt idx="0">
                  <c:v>1. čtvrt.</c:v>
                </c:pt>
                <c:pt idx="1">
                  <c:v>2. čtvrt.</c:v>
                </c:pt>
              </c:strCache>
            </c:strRef>
          </c:cat>
          <c:val>
            <c:numRef>
              <c:f>List1!$B$2:$B$5</c:f>
              <c:numCache>
                <c:formatCode>###0</c:formatCode>
                <c:ptCount val="4"/>
                <c:pt idx="0">
                  <c:v>13</c:v>
                </c:pt>
                <c:pt idx="1">
                  <c:v>57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188-4F29-A070-493BC72222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cs-CZ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16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FeNO</c:v>
                </c:pt>
              </c:strCache>
            </c:strRef>
          </c:cat>
          <c:val>
            <c:numRef>
              <c:f>List1!$B$2</c:f>
              <c:numCache>
                <c:formatCode>###0.00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5D-4B49-846E-3B2DF2ED1B39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FeNO</c:v>
                </c:pt>
              </c:strCache>
            </c:strRef>
          </c:cat>
          <c:val>
            <c:numRef>
              <c:f>List1!$C$2</c:f>
              <c:numCache>
                <c:formatCode>###0.00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5D-4B49-846E-3B2DF2ED1B39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51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FeNO</c:v>
                </c:pt>
              </c:strCache>
            </c:strRef>
          </c:cat>
          <c:val>
            <c:numRef>
              <c:f>List1!$D$2</c:f>
              <c:numCache>
                <c:formatCode>###0.00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5D-4B49-846E-3B2DF2ED1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 err="1">
                    <a:solidFill>
                      <a:schemeClr val="tx1"/>
                    </a:solidFill>
                  </a:rPr>
                  <a:t>ppb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rgbClr val="BED64A"/>
            </a:solidFill>
          </c:spPr>
          <c:dPt>
            <c:idx val="0"/>
            <c:bubble3D val="0"/>
            <c:explosion val="8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57-4BA8-B897-4988B7BF8119}"/>
              </c:ext>
            </c:extLst>
          </c:dPt>
          <c:dPt>
            <c:idx val="1"/>
            <c:bubble3D val="0"/>
            <c:explosion val="3"/>
            <c:spPr>
              <a:solidFill>
                <a:schemeClr val="accent4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57-4BA8-B897-4988B7BF8119}"/>
              </c:ext>
            </c:extLst>
          </c:dPt>
          <c:dPt>
            <c:idx val="2"/>
            <c:bubble3D val="0"/>
            <c:explosion val="1"/>
            <c:spPr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A57-4BA8-B897-4988B7BF8119}"/>
              </c:ext>
            </c:extLst>
          </c:dPt>
          <c:dPt>
            <c:idx val="3"/>
            <c:bubble3D val="0"/>
            <c:explosion val="3"/>
            <c:spPr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A57-4BA8-B897-4988B7BF8119}"/>
              </c:ext>
            </c:extLst>
          </c:dPt>
          <c:dPt>
            <c:idx val="4"/>
            <c:bubble3D val="0"/>
            <c:explosion val="5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A57-4BA8-B897-4988B7BF8119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1. čtvrt.</c:v>
                </c:pt>
                <c:pt idx="1">
                  <c:v>2. čtvrt.</c:v>
                </c:pt>
              </c:strCache>
            </c:strRef>
          </c:cat>
          <c:val>
            <c:numRef>
              <c:f>List1!$B$2:$B$3</c:f>
              <c:numCache>
                <c:formatCode>###0</c:formatCode>
                <c:ptCount val="2"/>
                <c:pt idx="0">
                  <c:v>4</c:v>
                </c:pt>
                <c:pt idx="1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A57-4BA8-B897-4988B7BF81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cs-CZ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6.5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ACT</c:v>
                </c:pt>
              </c:strCache>
            </c:strRef>
          </c:cat>
          <c:val>
            <c:numRef>
              <c:f>List1!$B$2</c:f>
              <c:numCache>
                <c:formatCode>###0.00</c:formatCode>
                <c:ptCount val="1"/>
                <c:pt idx="0">
                  <c:v>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77-496B-B850-314484593914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ACT</c:v>
                </c:pt>
              </c:strCache>
            </c:strRef>
          </c:cat>
          <c:val>
            <c:numRef>
              <c:f>List1!$C$2</c:f>
              <c:numCache>
                <c:formatCode>###0.00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77-496B-B850-314484593914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ACT</c:v>
                </c:pt>
              </c:strCache>
            </c:strRef>
          </c:cat>
          <c:val>
            <c:numRef>
              <c:f>List1!$D$2</c:f>
              <c:numCache>
                <c:formatCode>###0.00</c:formatCode>
                <c:ptCount val="1"/>
                <c:pt idx="0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77-496B-B850-314484593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Počet bodů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List1!$A$2:$A$3</c:f>
              <c:strCache>
                <c:ptCount val="2"/>
                <c:pt idx="0">
                  <c:v>Chronická sinusitida</c:v>
                </c:pt>
                <c:pt idx="1">
                  <c:v>Nasální polypy</c:v>
                </c:pt>
              </c:strCache>
            </c:strRef>
          </c:cat>
          <c:val>
            <c:numRef>
              <c:f>List1!$B$2:$B$3</c:f>
              <c:numCache>
                <c:formatCode>###0.0</c:formatCode>
                <c:ptCount val="2"/>
                <c:pt idx="0">
                  <c:v>1.3888888888888888</c:v>
                </c:pt>
                <c:pt idx="1">
                  <c:v>1.3888888888888888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9E-4850-9AA7-DACC61594AE7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Chronická sinusitida</c:v>
                </c:pt>
                <c:pt idx="1">
                  <c:v>Nasální polypy</c:v>
                </c:pt>
              </c:strCache>
            </c:strRef>
          </c:cat>
          <c:val>
            <c:numRef>
              <c:f>List1!$C$2:$C$3</c:f>
              <c:numCache>
                <c:formatCode>###0.0</c:formatCode>
                <c:ptCount val="2"/>
                <c:pt idx="0">
                  <c:v>40.277777777777779</c:v>
                </c:pt>
                <c:pt idx="1">
                  <c:v>66.666666666666657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9E-4850-9AA7-DACC61594AE7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Chronická sinusitida</c:v>
                </c:pt>
                <c:pt idx="1">
                  <c:v>Nasální polypy</c:v>
                </c:pt>
              </c:strCache>
            </c:strRef>
          </c:cat>
          <c:val>
            <c:numRef>
              <c:f>List1!$D$2:$D$3</c:f>
              <c:numCache>
                <c:formatCode>###0.0</c:formatCode>
                <c:ptCount val="2"/>
                <c:pt idx="0">
                  <c:v>58.333333333333336</c:v>
                </c:pt>
                <c:pt idx="1">
                  <c:v>31.944444444444443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9E-4850-9AA7-DACC61594A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35340224"/>
        <c:axId val="535338584"/>
      </c:barChart>
      <c:catAx>
        <c:axId val="5353402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cs-CZ"/>
          </a:p>
        </c:txPr>
        <c:crossAx val="535338584"/>
        <c:crosses val="autoZero"/>
        <c:auto val="1"/>
        <c:lblAlgn val="ctr"/>
        <c:lblOffset val="100"/>
        <c:noMultiLvlLbl val="0"/>
      </c:catAx>
      <c:valAx>
        <c:axId val="535338584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cs-CZ" sz="1400" dirty="0"/>
                  <a:t>% pacientů</a:t>
                </a:r>
                <a:endParaRPr lang="en-GB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cs-CZ"/>
          </a:p>
        </c:txPr>
        <c:crossAx val="53534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j-lt"/>
        </a:defRPr>
      </a:pPr>
      <a:endParaRPr lang="cs-CZ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Chronická sinusitida</c:v>
                </c:pt>
                <c:pt idx="1">
                  <c:v>Nasální polypy</c:v>
                </c:pt>
              </c:strCache>
            </c:strRef>
          </c:cat>
          <c:val>
            <c:numRef>
              <c:f>List1!$B$2:$B$3</c:f>
              <c:numCache>
                <c:formatCode>###0.0</c:formatCode>
                <c:ptCount val="2"/>
                <c:pt idx="0">
                  <c:v>61.9</c:v>
                </c:pt>
                <c:pt idx="1">
                  <c:v>21.7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7F-4144-B244-F37F3765CCD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Chronická sinusitida</c:v>
                </c:pt>
                <c:pt idx="1">
                  <c:v>Nasální polypy</c:v>
                </c:pt>
              </c:strCache>
            </c:strRef>
          </c:cat>
          <c:val>
            <c:numRef>
              <c:f>List1!$C$2:$C$3</c:f>
              <c:numCache>
                <c:formatCode>###0.0</c:formatCode>
                <c:ptCount val="2"/>
                <c:pt idx="0">
                  <c:v>38.1</c:v>
                </c:pt>
                <c:pt idx="1">
                  <c:v>78.3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7F-4144-B244-F37F3765CC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35340224"/>
        <c:axId val="535338584"/>
      </c:barChart>
      <c:catAx>
        <c:axId val="53534022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35338584"/>
        <c:crosses val="autoZero"/>
        <c:auto val="1"/>
        <c:lblAlgn val="ctr"/>
        <c:lblOffset val="100"/>
        <c:noMultiLvlLbl val="0"/>
      </c:catAx>
      <c:valAx>
        <c:axId val="535338584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cs-CZ" sz="1400" dirty="0"/>
                  <a:t>% pacientů</a:t>
                </a:r>
                <a:endParaRPr lang="en-GB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cs-CZ"/>
          </a:p>
        </c:txPr>
        <c:crossAx val="53534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j-lt"/>
        </a:defRPr>
      </a:pPr>
      <a:endParaRPr lang="cs-CZ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rgbClr val="BED64A"/>
            </a:solidFill>
          </c:spPr>
          <c:dPt>
            <c:idx val="0"/>
            <c:bubble3D val="0"/>
            <c:explosion val="8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88-4F29-A070-493BC72222E4}"/>
              </c:ext>
            </c:extLst>
          </c:dPt>
          <c:dPt>
            <c:idx val="1"/>
            <c:bubble3D val="0"/>
            <c:explosion val="3"/>
            <c:spPr>
              <a:solidFill>
                <a:schemeClr val="accent4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88-4F29-A070-493BC72222E4}"/>
              </c:ext>
            </c:extLst>
          </c:dPt>
          <c:dPt>
            <c:idx val="2"/>
            <c:bubble3D val="0"/>
            <c:explosion val="1"/>
            <c:spPr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88-4F29-A070-493BC72222E4}"/>
              </c:ext>
            </c:extLst>
          </c:dPt>
          <c:dPt>
            <c:idx val="3"/>
            <c:bubble3D val="0"/>
            <c:explosion val="3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88-4F29-A070-493BC72222E4}"/>
              </c:ext>
            </c:extLst>
          </c:dPt>
          <c:dPt>
            <c:idx val="4"/>
            <c:bubble3D val="0"/>
            <c:explosion val="5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188-4F29-A070-493BC72222E4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1. čtvrt.</c:v>
                </c:pt>
                <c:pt idx="1">
                  <c:v>2. čtvrt.</c:v>
                </c:pt>
              </c:strCache>
            </c:strRef>
          </c:cat>
          <c:val>
            <c:numRef>
              <c:f>List1!$B$2:$B$3</c:f>
              <c:numCache>
                <c:formatCode>###0</c:formatCode>
                <c:ptCount val="2"/>
                <c:pt idx="0">
                  <c:v>48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188-4F29-A070-493BC72222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cs-CZ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Budesonide</c:v>
                </c:pt>
                <c:pt idx="1">
                  <c:v>Ciclesonide</c:v>
                </c:pt>
                <c:pt idx="2">
                  <c:v>Fluticasone</c:v>
                </c:pt>
              </c:strCache>
            </c:strRef>
          </c:cat>
          <c:val>
            <c:numRef>
              <c:f>List1!$B$2:$B$4</c:f>
              <c:numCache>
                <c:formatCode>0.0</c:formatCode>
                <c:ptCount val="3"/>
                <c:pt idx="0">
                  <c:v>12.5</c:v>
                </c:pt>
                <c:pt idx="1">
                  <c:v>11.111111111111111</c:v>
                </c:pt>
                <c:pt idx="2">
                  <c:v>9.7222222222222232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6C-44F9-A3E8-931B55C85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433703240"/>
        <c:axId val="433703568"/>
      </c:barChart>
      <c:catAx>
        <c:axId val="4337032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3703568"/>
        <c:crosses val="autoZero"/>
        <c:auto val="1"/>
        <c:lblAlgn val="ctr"/>
        <c:lblOffset val="100"/>
        <c:noMultiLvlLbl val="0"/>
      </c:catAx>
      <c:valAx>
        <c:axId val="433703568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% pacientů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3703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Sheet1!$V$1</c:f>
              <c:strCache>
                <c:ptCount val="1"/>
                <c:pt idx="0">
                  <c:v>Kolik Vašich pacientů je dependentních na trvalé nebo téměř trvalé kortikoterapii (léčbě déle než 6M)?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066-A94D-9E64-20F477FE35EA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066-A94D-9E64-20F477FE35EA}"/>
              </c:ext>
            </c:extLst>
          </c:dPt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066-A94D-9E64-20F477FE35EA}"/>
              </c:ext>
            </c:extLst>
          </c:dPt>
          <c:cat>
            <c:strRef>
              <c:f>Sheet1!$U$2:$U$21</c:f>
              <c:strCache>
                <c:ptCount val="20"/>
                <c:pt idx="0">
                  <c:v>PHA BUL</c:v>
                </c:pt>
                <c:pt idx="1">
                  <c:v>PHA FTN</c:v>
                </c:pt>
                <c:pt idx="2">
                  <c:v>NJIC</c:v>
                </c:pt>
                <c:pt idx="3">
                  <c:v>ZLI</c:v>
                </c:pt>
                <c:pt idx="4">
                  <c:v>ČBU</c:v>
                </c:pt>
                <c:pt idx="5">
                  <c:v>FN HK PK</c:v>
                </c:pt>
                <c:pt idx="6">
                  <c:v>FN HK UK2</c:v>
                </c:pt>
                <c:pt idx="7">
                  <c:v>FN HK UK1</c:v>
                </c:pt>
                <c:pt idx="8">
                  <c:v>PHA MO ALG</c:v>
                </c:pt>
                <c:pt idx="9">
                  <c:v>PHA MO PLC</c:v>
                </c:pt>
                <c:pt idx="10">
                  <c:v>FN OSTR ALG</c:v>
                </c:pt>
                <c:pt idx="11">
                  <c:v>FN OSTR PNE</c:v>
                </c:pt>
                <c:pt idx="12">
                  <c:v>BNO ALG</c:v>
                </c:pt>
                <c:pt idx="13">
                  <c:v>BNO PNE</c:v>
                </c:pt>
                <c:pt idx="14">
                  <c:v>PLZ ALG</c:v>
                </c:pt>
                <c:pt idx="15">
                  <c:v>PLZ PNE</c:v>
                </c:pt>
                <c:pt idx="16">
                  <c:v>OLO ALG</c:v>
                </c:pt>
                <c:pt idx="17">
                  <c:v>OLO PNE</c:v>
                </c:pt>
                <c:pt idx="18">
                  <c:v>UNL ALG</c:v>
                </c:pt>
                <c:pt idx="19">
                  <c:v>UNL PNE</c:v>
                </c:pt>
              </c:strCache>
            </c:strRef>
          </c:cat>
          <c:val>
            <c:numRef>
              <c:f>Sheet1!$V$2:$V$21</c:f>
              <c:numCache>
                <c:formatCode>General</c:formatCode>
                <c:ptCount val="20"/>
                <c:pt idx="0">
                  <c:v>50</c:v>
                </c:pt>
                <c:pt idx="1">
                  <c:v>40</c:v>
                </c:pt>
                <c:pt idx="2">
                  <c:v>5</c:v>
                </c:pt>
                <c:pt idx="3">
                  <c:v>20</c:v>
                </c:pt>
                <c:pt idx="4">
                  <c:v>20</c:v>
                </c:pt>
                <c:pt idx="5">
                  <c:v>48</c:v>
                </c:pt>
                <c:pt idx="6">
                  <c:v>3</c:v>
                </c:pt>
                <c:pt idx="7">
                  <c:v>5</c:v>
                </c:pt>
                <c:pt idx="8">
                  <c:v>5</c:v>
                </c:pt>
                <c:pt idx="9">
                  <c:v>4</c:v>
                </c:pt>
                <c:pt idx="10">
                  <c:v>50</c:v>
                </c:pt>
                <c:pt idx="11">
                  <c:v>10</c:v>
                </c:pt>
                <c:pt idx="12">
                  <c:v>20</c:v>
                </c:pt>
                <c:pt idx="13">
                  <c:v>30</c:v>
                </c:pt>
                <c:pt idx="14">
                  <c:v>2</c:v>
                </c:pt>
                <c:pt idx="15">
                  <c:v>10</c:v>
                </c:pt>
                <c:pt idx="16">
                  <c:v>30</c:v>
                </c:pt>
                <c:pt idx="17">
                  <c:v>27</c:v>
                </c:pt>
                <c:pt idx="18">
                  <c:v>20</c:v>
                </c:pt>
                <c:pt idx="19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66-A94D-9E64-20F477FE3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5860272"/>
        <c:axId val="946556416"/>
      </c:barChart>
      <c:catAx>
        <c:axId val="94586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46556416"/>
        <c:crosses val="autoZero"/>
        <c:auto val="1"/>
        <c:lblAlgn val="ctr"/>
        <c:lblOffset val="100"/>
        <c:noMultiLvlLbl val="0"/>
      </c:catAx>
      <c:valAx>
        <c:axId val="94655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45860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List1!$A$2:$A$13</c:f>
              <c:strCache>
                <c:ptCount val="12"/>
                <c:pt idx="0">
                  <c:v>ICS/LABA</c:v>
                </c:pt>
                <c:pt idx="1">
                  <c:v>LTRA</c:v>
                </c:pt>
                <c:pt idx="2">
                  <c:v>LAMA</c:v>
                </c:pt>
                <c:pt idx="3">
                  <c:v>Omalizumab</c:v>
                </c:pt>
                <c:pt idx="4">
                  <c:v>Teofylin</c:v>
                </c:pt>
                <c:pt idx="5">
                  <c:v>Systémové steroidy</c:v>
                </c:pt>
                <c:pt idx="6">
                  <c:v>Mepolizumab</c:v>
                </c:pt>
                <c:pt idx="7">
                  <c:v>Dupilumab</c:v>
                </c:pt>
                <c:pt idx="8">
                  <c:v>Benralizumab</c:v>
                </c:pt>
                <c:pt idx="9">
                  <c:v>LABA</c:v>
                </c:pt>
                <c:pt idx="10">
                  <c:v>Reslizumab</c:v>
                </c:pt>
                <c:pt idx="11">
                  <c:v>Imunoterapie</c:v>
                </c:pt>
              </c:strCache>
            </c:strRef>
          </c:cat>
          <c:val>
            <c:numRef>
              <c:f>List1!$B$2:$B$13</c:f>
              <c:numCache>
                <c:formatCode>0.0</c:formatCode>
                <c:ptCount val="12"/>
                <c:pt idx="0">
                  <c:v>95.833333333333343</c:v>
                </c:pt>
                <c:pt idx="1">
                  <c:v>76.388888888888886</c:v>
                </c:pt>
                <c:pt idx="2">
                  <c:v>68.055555555555557</c:v>
                </c:pt>
                <c:pt idx="3">
                  <c:v>50</c:v>
                </c:pt>
                <c:pt idx="4">
                  <c:v>37.5</c:v>
                </c:pt>
                <c:pt idx="5">
                  <c:v>33.333333333333329</c:v>
                </c:pt>
                <c:pt idx="6">
                  <c:v>22.222222222222221</c:v>
                </c:pt>
                <c:pt idx="7">
                  <c:v>7.4626865671641784</c:v>
                </c:pt>
                <c:pt idx="8">
                  <c:v>6.9444444444444446</c:v>
                </c:pt>
                <c:pt idx="9">
                  <c:v>5.5555555555555554</c:v>
                </c:pt>
                <c:pt idx="10">
                  <c:v>2.7777777777777777</c:v>
                </c:pt>
                <c:pt idx="11">
                  <c:v>2.7777777777777777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AD-4733-BDA4-306483064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433703240"/>
        <c:axId val="433703568"/>
      </c:barChart>
      <c:catAx>
        <c:axId val="4337032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3703568"/>
        <c:crosses val="autoZero"/>
        <c:auto val="1"/>
        <c:lblAlgn val="ctr"/>
        <c:lblOffset val="100"/>
        <c:noMultiLvlLbl val="0"/>
      </c:catAx>
      <c:valAx>
        <c:axId val="433703568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% pacientů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3703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FNHK</c:v>
                </c:pt>
                <c:pt idx="1">
                  <c:v>FN Motol</c:v>
                </c:pt>
                <c:pt idx="2">
                  <c:v>FTN</c:v>
                </c:pt>
                <c:pt idx="3">
                  <c:v>FN Plzeň</c:v>
                </c:pt>
                <c:pt idx="4">
                  <c:v>Nový Jíčín</c:v>
                </c:pt>
              </c:strCache>
            </c:strRef>
          </c:cat>
          <c:val>
            <c:numRef>
              <c:f>List1!$B$2:$B$6</c:f>
              <c:numCache>
                <c:formatCode>0.0</c:formatCode>
                <c:ptCount val="5"/>
                <c:pt idx="0">
                  <c:v>41.666666666666671</c:v>
                </c:pt>
                <c:pt idx="1">
                  <c:v>25</c:v>
                </c:pt>
                <c:pt idx="2">
                  <c:v>15.277777777777779</c:v>
                </c:pt>
                <c:pt idx="3">
                  <c:v>13.888888888888889</c:v>
                </c:pt>
                <c:pt idx="4">
                  <c:v>4.1666666666666661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5-476D-ADD7-BCFFACAF87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433703240"/>
        <c:axId val="433703568"/>
      </c:barChart>
      <c:catAx>
        <c:axId val="4337032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3703568"/>
        <c:crosses val="autoZero"/>
        <c:auto val="1"/>
        <c:lblAlgn val="ctr"/>
        <c:lblOffset val="100"/>
        <c:noMultiLvlLbl val="0"/>
      </c:catAx>
      <c:valAx>
        <c:axId val="433703568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% pacientů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3703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837067235396146E-2"/>
          <c:y val="3.508125516879694E-2"/>
          <c:w val="0.89017908110480659"/>
          <c:h val="0.77587401694805092"/>
        </c:manualLayout>
      </c:layout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FFC000"/>
              </a:solidFill>
              <a:ln w="12700">
                <a:solidFill>
                  <a:schemeClr val="tx1">
                    <a:alpha val="99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9"/>
              <c:spPr>
                <a:solidFill>
                  <a:srgbClr val="FFC000"/>
                </a:solidFill>
                <a:ln w="12700">
                  <a:solidFill>
                    <a:schemeClr val="tx1">
                      <a:alpha val="99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C1D0-4BD3-8041-717ED79448B9}"/>
              </c:ext>
            </c:extLst>
          </c:dPt>
          <c:dPt>
            <c:idx val="1"/>
            <c:marker>
              <c:symbol val="circle"/>
              <c:size val="9"/>
              <c:spPr>
                <a:solidFill>
                  <a:srgbClr val="FFC000"/>
                </a:solidFill>
                <a:ln w="12700">
                  <a:solidFill>
                    <a:schemeClr val="tx1">
                      <a:alpha val="99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C1D0-4BD3-8041-717ED79448B9}"/>
              </c:ext>
            </c:extLst>
          </c:dPt>
          <c:dPt>
            <c:idx val="2"/>
            <c:marker>
              <c:symbol val="circle"/>
              <c:size val="9"/>
              <c:spPr>
                <a:solidFill>
                  <a:srgbClr val="FFC000"/>
                </a:solidFill>
                <a:ln w="12700">
                  <a:solidFill>
                    <a:schemeClr val="tx1">
                      <a:alpha val="99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C1D0-4BD3-8041-717ED79448B9}"/>
              </c:ext>
            </c:extLst>
          </c:dPt>
          <c:dPt>
            <c:idx val="3"/>
            <c:marker>
              <c:symbol val="circle"/>
              <c:size val="9"/>
              <c:spPr>
                <a:solidFill>
                  <a:srgbClr val="FFC000"/>
                </a:solidFill>
                <a:ln w="12700">
                  <a:solidFill>
                    <a:schemeClr val="tx1">
                      <a:alpha val="99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C1D0-4BD3-8041-717ED79448B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&lt; 40</c:v>
                </c:pt>
                <c:pt idx="1">
                  <c:v>40–44</c:v>
                </c:pt>
                <c:pt idx="2">
                  <c:v>45–49</c:v>
                </c:pt>
                <c:pt idx="3">
                  <c:v>50–54</c:v>
                </c:pt>
                <c:pt idx="4">
                  <c:v>55–59</c:v>
                </c:pt>
                <c:pt idx="5">
                  <c:v>60+</c:v>
                </c:pt>
              </c:strCache>
            </c:strRef>
          </c:cat>
          <c:val>
            <c:numRef>
              <c:f>List1!$B$2:$B$7</c:f>
              <c:numCache>
                <c:formatCode>###0.0</c:formatCode>
                <c:ptCount val="6"/>
                <c:pt idx="0">
                  <c:v>16.666666666666664</c:v>
                </c:pt>
                <c:pt idx="1">
                  <c:v>23.611111111111111</c:v>
                </c:pt>
                <c:pt idx="2">
                  <c:v>15.277777777777779</c:v>
                </c:pt>
                <c:pt idx="3">
                  <c:v>12.5</c:v>
                </c:pt>
                <c:pt idx="4">
                  <c:v>13.888888888888889</c:v>
                </c:pt>
                <c:pt idx="5">
                  <c:v>18.055555555555554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1D0-4BD3-8041-717ED79448B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80144296"/>
        <c:axId val="380148888"/>
      </c:lineChart>
      <c:catAx>
        <c:axId val="380144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r>
                  <a:rPr lang="cs-CZ" dirty="0"/>
                  <a:t>Věk</a:t>
                </a:r>
              </a:p>
            </c:rich>
          </c:tx>
          <c:layout>
            <c:manualLayout>
              <c:xMode val="edge"/>
              <c:yMode val="edge"/>
              <c:x val="0.52143463582557026"/>
              <c:y val="0.881449930186222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Calibri Light" panose="020F0302020204030204" pitchFamily="34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Calibri Light" panose="020F0302020204030204" pitchFamily="34" charset="0"/>
              </a:defRPr>
            </a:pPr>
            <a:endParaRPr lang="cs-CZ"/>
          </a:p>
        </c:txPr>
        <c:crossAx val="380148888"/>
        <c:crosses val="autoZero"/>
        <c:auto val="1"/>
        <c:lblAlgn val="ctr"/>
        <c:lblOffset val="100"/>
        <c:noMultiLvlLbl val="0"/>
      </c:catAx>
      <c:valAx>
        <c:axId val="380148888"/>
        <c:scaling>
          <c:orientation val="minMax"/>
          <c:max val="3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r>
                  <a:rPr lang="cs-CZ"/>
                  <a:t> % pacientů</a:t>
                </a:r>
              </a:p>
            </c:rich>
          </c:tx>
          <c:layout>
            <c:manualLayout>
              <c:xMode val="edge"/>
              <c:yMode val="edge"/>
              <c:x val="0"/>
              <c:y val="0.356029646762456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Calibri Light" panose="020F0302020204030204" pitchFamily="34" charset="0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Calibri Light" panose="020F0302020204030204" pitchFamily="34" charset="0"/>
              </a:defRPr>
            </a:pPr>
            <a:endParaRPr lang="cs-CZ"/>
          </a:p>
        </c:txPr>
        <c:crossAx val="380144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j-lt"/>
          <a:cs typeface="Calibri Light" panose="020F0302020204030204" pitchFamily="34" charset="0"/>
        </a:defRPr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rgbClr val="BED64A"/>
            </a:solidFill>
          </c:spPr>
          <c:dPt>
            <c:idx val="0"/>
            <c:bubble3D val="0"/>
            <c:explosion val="8"/>
            <c:spPr>
              <a:solidFill>
                <a:schemeClr val="accent5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3C-4F5A-AC36-21BA4DA4F01B}"/>
              </c:ext>
            </c:extLst>
          </c:dPt>
          <c:dPt>
            <c:idx val="1"/>
            <c:bubble3D val="0"/>
            <c:explosion val="5"/>
            <c:spPr>
              <a:solidFill>
                <a:srgbClr val="F84E5E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A3C-4F5A-AC36-21BA4DA4F01B}"/>
              </c:ext>
            </c:extLst>
          </c:dPt>
          <c:dPt>
            <c:idx val="2"/>
            <c:bubble3D val="0"/>
            <c:explosion val="1"/>
            <c:spPr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A3C-4F5A-AC36-21BA4DA4F01B}"/>
              </c:ext>
            </c:extLst>
          </c:dPt>
          <c:dPt>
            <c:idx val="3"/>
            <c:bubble3D val="0"/>
            <c:explosion val="3"/>
            <c:spPr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A3C-4F5A-AC36-21BA4DA4F01B}"/>
              </c:ext>
            </c:extLst>
          </c:dPt>
          <c:dPt>
            <c:idx val="4"/>
            <c:bubble3D val="0"/>
            <c:explosion val="5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A3C-4F5A-AC36-21BA4DA4F01B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1. čtvrt.</c:v>
                </c:pt>
                <c:pt idx="1">
                  <c:v>2. čtvrt.</c:v>
                </c:pt>
              </c:strCache>
            </c:strRef>
          </c:cat>
          <c:val>
            <c:numRef>
              <c:f>List1!$B$2:$B$3</c:f>
              <c:numCache>
                <c:formatCode>###0</c:formatCode>
                <c:ptCount val="2"/>
                <c:pt idx="0">
                  <c:v>29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A3C-4F5A-AC36-21BA4DA4F01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096963097095907E-2"/>
          <c:y val="3.508125516879694E-2"/>
          <c:w val="0.8759192522503404"/>
          <c:h val="0.775874016948050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8A4-4D82-89EE-DF5BEE3344A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8A4-4D82-89EE-DF5BEE3344A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8A4-4D82-89EE-DF5BEE3344A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8A4-4D82-89EE-DF5BEE3344A9}"/>
              </c:ext>
            </c:extLst>
          </c:dPt>
          <c:dLbls>
            <c:dLbl>
              <c:idx val="4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11-40E9-A24B-B4BC0F2959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List1!$A$2:$A$42</c:f>
              <c:numCache>
                <c:formatCode>m/d/yyyy</c:formatCode>
                <c:ptCount val="41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 formatCode="mmm\-yy">
                  <c:v>44166</c:v>
                </c:pt>
                <c:pt idx="36" formatCode="mmm\-yy">
                  <c:v>44197</c:v>
                </c:pt>
                <c:pt idx="37" formatCode="mmm\-yy">
                  <c:v>44228</c:v>
                </c:pt>
                <c:pt idx="38" formatCode="mmm\-yy">
                  <c:v>44256</c:v>
                </c:pt>
                <c:pt idx="39" formatCode="mmm\-yy">
                  <c:v>44287</c:v>
                </c:pt>
                <c:pt idx="40" formatCode="mmm\-yy">
                  <c:v>44317</c:v>
                </c:pt>
              </c:numCache>
            </c:numRef>
          </c:cat>
          <c:val>
            <c:numRef>
              <c:f>List1!$B$2:$B$42</c:f>
              <c:numCache>
                <c:formatCode>###0</c:formatCode>
                <c:ptCount val="4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6</c:v>
                </c:pt>
                <c:pt idx="17">
                  <c:v>9</c:v>
                </c:pt>
                <c:pt idx="18">
                  <c:v>9</c:v>
                </c:pt>
                <c:pt idx="19">
                  <c:v>10</c:v>
                </c:pt>
                <c:pt idx="20">
                  <c:v>12</c:v>
                </c:pt>
                <c:pt idx="21">
                  <c:v>15</c:v>
                </c:pt>
                <c:pt idx="22">
                  <c:v>19</c:v>
                </c:pt>
                <c:pt idx="23">
                  <c:v>21</c:v>
                </c:pt>
                <c:pt idx="24">
                  <c:v>28</c:v>
                </c:pt>
                <c:pt idx="25">
                  <c:v>31</c:v>
                </c:pt>
                <c:pt idx="26">
                  <c:v>32</c:v>
                </c:pt>
                <c:pt idx="27">
                  <c:v>33</c:v>
                </c:pt>
                <c:pt idx="28">
                  <c:v>33</c:v>
                </c:pt>
                <c:pt idx="29">
                  <c:v>47</c:v>
                </c:pt>
                <c:pt idx="30">
                  <c:v>51</c:v>
                </c:pt>
                <c:pt idx="31">
                  <c:v>51</c:v>
                </c:pt>
                <c:pt idx="32">
                  <c:v>51</c:v>
                </c:pt>
                <c:pt idx="33">
                  <c:v>51</c:v>
                </c:pt>
                <c:pt idx="34">
                  <c:v>51</c:v>
                </c:pt>
                <c:pt idx="35">
                  <c:v>51</c:v>
                </c:pt>
                <c:pt idx="36">
                  <c:v>52</c:v>
                </c:pt>
                <c:pt idx="37">
                  <c:v>58</c:v>
                </c:pt>
                <c:pt idx="38">
                  <c:v>72</c:v>
                </c:pt>
                <c:pt idx="39">
                  <c:v>72</c:v>
                </c:pt>
                <c:pt idx="40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A4-4D82-89EE-DF5BEE3344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380144296"/>
        <c:axId val="380148888"/>
      </c:barChart>
      <c:dateAx>
        <c:axId val="380144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r>
                  <a:rPr lang="cs-CZ" dirty="0"/>
                  <a:t>Měsíc a rok vstupní</a:t>
                </a:r>
                <a:r>
                  <a:rPr lang="cs-CZ" baseline="0" dirty="0"/>
                  <a:t> návštěvy</a:t>
                </a:r>
                <a:endParaRPr lang="cs-CZ" dirty="0"/>
              </a:p>
            </c:rich>
          </c:tx>
          <c:layout>
            <c:manualLayout>
              <c:xMode val="edge"/>
              <c:yMode val="edge"/>
              <c:x val="0.41346705850026921"/>
              <c:y val="0.929837713783682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Calibri Light" panose="020F0302020204030204" pitchFamily="34" charset="0"/>
                </a:defRPr>
              </a:pPr>
              <a:endParaRPr lang="cs-CZ"/>
            </a:p>
          </c:txPr>
        </c:title>
        <c:numFmt formatCode="[$-405]mmm\-yy;@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Calibri Light" panose="020F0302020204030204" pitchFamily="34" charset="0"/>
              </a:defRPr>
            </a:pPr>
            <a:endParaRPr lang="cs-CZ"/>
          </a:p>
        </c:txPr>
        <c:crossAx val="380148888"/>
        <c:crosses val="autoZero"/>
        <c:auto val="1"/>
        <c:lblOffset val="100"/>
        <c:baseTimeUnit val="months"/>
        <c:majorUnit val="1"/>
        <c:majorTimeUnit val="months"/>
      </c:dateAx>
      <c:valAx>
        <c:axId val="380148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r>
                  <a:rPr lang="cs-CZ" dirty="0"/>
                  <a:t> Kumulativní</a:t>
                </a:r>
                <a:r>
                  <a:rPr lang="cs-CZ" baseline="0" dirty="0"/>
                  <a:t> počet pacientů</a:t>
                </a:r>
                <a:endParaRPr lang="cs-CZ" dirty="0"/>
              </a:p>
            </c:rich>
          </c:tx>
          <c:layout>
            <c:manualLayout>
              <c:xMode val="edge"/>
              <c:yMode val="edge"/>
              <c:x val="0"/>
              <c:y val="0.219405316604921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Calibri Light" panose="020F0302020204030204" pitchFamily="34" charset="0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Calibri Light" panose="020F0302020204030204" pitchFamily="34" charset="0"/>
              </a:defRPr>
            </a:pPr>
            <a:endParaRPr lang="cs-CZ"/>
          </a:p>
        </c:txPr>
        <c:crossAx val="380144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j-lt"/>
          <a:cs typeface="Calibri Light" panose="020F0302020204030204" pitchFamily="34" charset="0"/>
        </a:defRPr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FNHK</c:v>
                </c:pt>
                <c:pt idx="1">
                  <c:v>FN Motol</c:v>
                </c:pt>
                <c:pt idx="2">
                  <c:v>FTN</c:v>
                </c:pt>
                <c:pt idx="3">
                  <c:v>FN Plzeň</c:v>
                </c:pt>
                <c:pt idx="4">
                  <c:v>Nový Jíčín</c:v>
                </c:pt>
              </c:strCache>
            </c:strRef>
          </c:cat>
          <c:val>
            <c:numRef>
              <c:f>List1!$B$2:$B$6</c:f>
              <c:numCache>
                <c:formatCode>0.0</c:formatCode>
                <c:ptCount val="5"/>
                <c:pt idx="0">
                  <c:v>41.666666666666671</c:v>
                </c:pt>
                <c:pt idx="1">
                  <c:v>25</c:v>
                </c:pt>
                <c:pt idx="2">
                  <c:v>15.277777777777779</c:v>
                </c:pt>
                <c:pt idx="3">
                  <c:v>13.888888888888889</c:v>
                </c:pt>
                <c:pt idx="4">
                  <c:v>4.1666666666666661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5-476D-ADD7-BCFFACAF87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433703240"/>
        <c:axId val="433703568"/>
      </c:barChart>
      <c:catAx>
        <c:axId val="4337032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3703568"/>
        <c:crosses val="autoZero"/>
        <c:auto val="1"/>
        <c:lblAlgn val="ctr"/>
        <c:lblOffset val="100"/>
        <c:noMultiLvlLbl val="0"/>
      </c:catAx>
      <c:valAx>
        <c:axId val="433703568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% pacientů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3703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rgbClr val="BED64A"/>
            </a:solidFill>
          </c:spPr>
          <c:dPt>
            <c:idx val="0"/>
            <c:bubble3D val="0"/>
            <c:explosion val="8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4A-45CD-BCB9-0A84DC93441A}"/>
              </c:ext>
            </c:extLst>
          </c:dPt>
          <c:dPt>
            <c:idx val="1"/>
            <c:bubble3D val="0"/>
            <c:explosion val="3"/>
            <c:spPr>
              <a:solidFill>
                <a:schemeClr val="accent5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4A-45CD-BCB9-0A84DC93441A}"/>
              </c:ext>
            </c:extLst>
          </c:dPt>
          <c:dPt>
            <c:idx val="2"/>
            <c:bubble3D val="0"/>
            <c:explosion val="1"/>
            <c:spPr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4A-45CD-BCB9-0A84DC93441A}"/>
              </c:ext>
            </c:extLst>
          </c:dPt>
          <c:dPt>
            <c:idx val="3"/>
            <c:bubble3D val="0"/>
            <c:explosion val="3"/>
            <c:spPr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4A-45CD-BCB9-0A84DC93441A}"/>
              </c:ext>
            </c:extLst>
          </c:dPt>
          <c:dPt>
            <c:idx val="4"/>
            <c:bubble3D val="0"/>
            <c:explosion val="5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F4A-45CD-BCB9-0A84DC93441A}"/>
              </c:ext>
            </c:extLst>
          </c:dPt>
          <c:dLbls>
            <c:dLbl>
              <c:idx val="0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Calibri Light" panose="020F0302020204030204" pitchFamily="34" charset="0"/>
                    </a:defRPr>
                  </a:pPr>
                  <a:endParaRPr lang="cs-C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F4A-45CD-BCB9-0A84DC93441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1. čtvrt.</c:v>
                </c:pt>
                <c:pt idx="1">
                  <c:v>2. čtvrt.</c:v>
                </c:pt>
              </c:strCache>
            </c:strRef>
          </c:cat>
          <c:val>
            <c:numRef>
              <c:f>List1!$B$2:$B$3</c:f>
              <c:numCache>
                <c:formatCode>###0</c:formatCode>
                <c:ptCount val="2"/>
                <c:pt idx="0">
                  <c:v>25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F4A-45CD-BCB9-0A84DC93441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4544F4-3C76-4204-A246-D1381D1AFEC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9BCDCB5-57C3-424A-9BFA-6181FDA86D50}">
      <dgm:prSet custT="1"/>
      <dgm:spPr/>
      <dgm:t>
        <a:bodyPr/>
        <a:lstStyle/>
        <a:p>
          <a:r>
            <a:rPr lang="cs-CZ" sz="2400"/>
            <a:t>31.5.2021 – oslovena všechna centra</a:t>
          </a:r>
          <a:endParaRPr lang="en-US" sz="2400"/>
        </a:p>
      </dgm:t>
    </dgm:pt>
    <dgm:pt modelId="{8F388E64-ED1A-4D95-9352-49570AD1EAFD}" type="parTrans" cxnId="{F0AA66CF-D079-4606-A4B6-BCAC30D77345}">
      <dgm:prSet/>
      <dgm:spPr/>
      <dgm:t>
        <a:bodyPr/>
        <a:lstStyle/>
        <a:p>
          <a:endParaRPr lang="en-US" sz="2400"/>
        </a:p>
      </dgm:t>
    </dgm:pt>
    <dgm:pt modelId="{78ACE5CB-BDC3-466B-B4F0-5D3DE5FD893E}" type="sibTrans" cxnId="{F0AA66CF-D079-4606-A4B6-BCAC30D77345}">
      <dgm:prSet/>
      <dgm:spPr/>
      <dgm:t>
        <a:bodyPr/>
        <a:lstStyle/>
        <a:p>
          <a:endParaRPr lang="en-US" sz="2400"/>
        </a:p>
      </dgm:t>
    </dgm:pt>
    <dgm:pt modelId="{7AD31252-5E52-43F4-BEBD-7998BBD20D2A}">
      <dgm:prSet custT="1"/>
      <dgm:spPr/>
      <dgm:t>
        <a:bodyPr/>
        <a:lstStyle/>
        <a:p>
          <a:r>
            <a:rPr lang="cs-CZ" sz="2400"/>
            <a:t>odpovědi od 20 zástupců center</a:t>
          </a:r>
          <a:endParaRPr lang="en-US" sz="2400"/>
        </a:p>
      </dgm:t>
    </dgm:pt>
    <dgm:pt modelId="{F49CA485-D6EE-4B8F-AE9B-6D6B8AC2F2D4}" type="parTrans" cxnId="{82437AB1-D07C-4AEE-A3A2-3555310E4CD7}">
      <dgm:prSet/>
      <dgm:spPr/>
      <dgm:t>
        <a:bodyPr/>
        <a:lstStyle/>
        <a:p>
          <a:endParaRPr lang="en-US" sz="2400"/>
        </a:p>
      </dgm:t>
    </dgm:pt>
    <dgm:pt modelId="{E67D04AC-05E2-408B-B549-00343EEF227E}" type="sibTrans" cxnId="{82437AB1-D07C-4AEE-A3A2-3555310E4CD7}">
      <dgm:prSet/>
      <dgm:spPr/>
      <dgm:t>
        <a:bodyPr/>
        <a:lstStyle/>
        <a:p>
          <a:endParaRPr lang="en-US" sz="2400"/>
        </a:p>
      </dgm:t>
    </dgm:pt>
    <dgm:pt modelId="{5876C7B0-6379-4726-9155-FDB2C7DC3B6F}">
      <dgm:prSet custT="1"/>
      <dgm:spPr/>
      <dgm:t>
        <a:bodyPr/>
        <a:lstStyle/>
        <a:p>
          <a:r>
            <a:rPr lang="cs-CZ" sz="2400"/>
            <a:t>informace aktuální k 31.5. ze všech center v ČR</a:t>
          </a:r>
          <a:endParaRPr lang="en-US" sz="2400"/>
        </a:p>
      </dgm:t>
    </dgm:pt>
    <dgm:pt modelId="{5246384C-1F25-4DF7-86EC-3EF41CF37DA4}" type="parTrans" cxnId="{6D9DE745-DC34-4DEF-B8F8-D462F198D626}">
      <dgm:prSet/>
      <dgm:spPr/>
      <dgm:t>
        <a:bodyPr/>
        <a:lstStyle/>
        <a:p>
          <a:endParaRPr lang="en-US" sz="2400"/>
        </a:p>
      </dgm:t>
    </dgm:pt>
    <dgm:pt modelId="{F5618CB0-80A1-4EE8-BFAF-186A99998FAD}" type="sibTrans" cxnId="{6D9DE745-DC34-4DEF-B8F8-D462F198D626}">
      <dgm:prSet/>
      <dgm:spPr/>
      <dgm:t>
        <a:bodyPr/>
        <a:lstStyle/>
        <a:p>
          <a:endParaRPr lang="en-US" sz="2400"/>
        </a:p>
      </dgm:t>
    </dgm:pt>
    <dgm:pt modelId="{62A63E9F-8973-42F5-89E4-72DF835F5E24}">
      <dgm:prSet custT="1"/>
      <dgm:spPr/>
      <dgm:t>
        <a:bodyPr/>
        <a:lstStyle/>
        <a:p>
          <a:r>
            <a:rPr lang="cs-CZ" sz="2400"/>
            <a:t>28 otázek, Microsoft Forms</a:t>
          </a:r>
          <a:endParaRPr lang="en-US" sz="2400"/>
        </a:p>
      </dgm:t>
    </dgm:pt>
    <dgm:pt modelId="{D96E7C44-784E-4595-B1F0-9E9D25B456E4}" type="parTrans" cxnId="{5F9BFC47-73DE-4EA9-8948-26805ECDF0DF}">
      <dgm:prSet/>
      <dgm:spPr/>
      <dgm:t>
        <a:bodyPr/>
        <a:lstStyle/>
        <a:p>
          <a:endParaRPr lang="en-US" sz="2400"/>
        </a:p>
      </dgm:t>
    </dgm:pt>
    <dgm:pt modelId="{051CA076-057C-41E3-B79E-8ABF3DA4EF1A}" type="sibTrans" cxnId="{5F9BFC47-73DE-4EA9-8948-26805ECDF0DF}">
      <dgm:prSet/>
      <dgm:spPr/>
      <dgm:t>
        <a:bodyPr/>
        <a:lstStyle/>
        <a:p>
          <a:endParaRPr lang="en-US" sz="2400"/>
        </a:p>
      </dgm:t>
    </dgm:pt>
    <dgm:pt modelId="{E157DF08-2D3D-4E5A-AC4A-A23ECE4630EF}">
      <dgm:prSet custT="1"/>
      <dgm:spPr/>
      <dgm:t>
        <a:bodyPr/>
        <a:lstStyle/>
        <a:p>
          <a:r>
            <a:rPr lang="cs-CZ" sz="2400" dirty="0"/>
            <a:t>Tabulka veřejných kontaktů na centra, pro pacienty, na web </a:t>
          </a:r>
          <a:endParaRPr lang="en-US" sz="2400" dirty="0"/>
        </a:p>
      </dgm:t>
    </dgm:pt>
    <dgm:pt modelId="{4C569CDE-76ED-4C1A-B369-716CACB45396}" type="parTrans" cxnId="{7A7E5E3A-F04A-48D9-96AA-A8757F880E86}">
      <dgm:prSet/>
      <dgm:spPr/>
      <dgm:t>
        <a:bodyPr/>
        <a:lstStyle/>
        <a:p>
          <a:endParaRPr lang="en-US" sz="2400"/>
        </a:p>
      </dgm:t>
    </dgm:pt>
    <dgm:pt modelId="{57838366-0FE3-4687-B2A0-9C5994EA6DE2}" type="sibTrans" cxnId="{7A7E5E3A-F04A-48D9-96AA-A8757F880E86}">
      <dgm:prSet/>
      <dgm:spPr/>
      <dgm:t>
        <a:bodyPr/>
        <a:lstStyle/>
        <a:p>
          <a:endParaRPr lang="en-US" sz="2400"/>
        </a:p>
      </dgm:t>
    </dgm:pt>
    <dgm:pt modelId="{5EEE0A21-A785-43B7-B730-690133BF4758}" type="pres">
      <dgm:prSet presAssocID="{2E4544F4-3C76-4204-A246-D1381D1AFEC2}" presName="root" presStyleCnt="0">
        <dgm:presLayoutVars>
          <dgm:dir/>
          <dgm:resizeHandles val="exact"/>
        </dgm:presLayoutVars>
      </dgm:prSet>
      <dgm:spPr/>
    </dgm:pt>
    <dgm:pt modelId="{C7D84A4F-C9DA-4AD7-A869-1D7650F58147}" type="pres">
      <dgm:prSet presAssocID="{69BCDCB5-57C3-424A-9BFA-6181FDA86D50}" presName="compNode" presStyleCnt="0"/>
      <dgm:spPr/>
    </dgm:pt>
    <dgm:pt modelId="{A6291D4C-FA2F-402B-9859-0D63F9BE87DE}" type="pres">
      <dgm:prSet presAssocID="{69BCDCB5-57C3-424A-9BFA-6181FDA86D50}" presName="bgRect" presStyleLbl="bgShp" presStyleIdx="0" presStyleCnt="5"/>
      <dgm:spPr/>
    </dgm:pt>
    <dgm:pt modelId="{FB6AD95B-CA91-41F9-9598-D6DDBCE27341}" type="pres">
      <dgm:prSet presAssocID="{69BCDCB5-57C3-424A-9BFA-6181FDA86D5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Školní budova"/>
        </a:ext>
      </dgm:extLst>
    </dgm:pt>
    <dgm:pt modelId="{2E6F607F-4DB0-4188-A1D3-4FFB8EA6D4BE}" type="pres">
      <dgm:prSet presAssocID="{69BCDCB5-57C3-424A-9BFA-6181FDA86D50}" presName="spaceRect" presStyleCnt="0"/>
      <dgm:spPr/>
    </dgm:pt>
    <dgm:pt modelId="{B0AC5FF2-B6D4-4A79-9FFC-DBC353444E45}" type="pres">
      <dgm:prSet presAssocID="{69BCDCB5-57C3-424A-9BFA-6181FDA86D50}" presName="parTx" presStyleLbl="revTx" presStyleIdx="0" presStyleCnt="5">
        <dgm:presLayoutVars>
          <dgm:chMax val="0"/>
          <dgm:chPref val="0"/>
        </dgm:presLayoutVars>
      </dgm:prSet>
      <dgm:spPr/>
    </dgm:pt>
    <dgm:pt modelId="{838E6D60-7249-499D-AB46-E218272FADEA}" type="pres">
      <dgm:prSet presAssocID="{78ACE5CB-BDC3-466B-B4F0-5D3DE5FD893E}" presName="sibTrans" presStyleCnt="0"/>
      <dgm:spPr/>
    </dgm:pt>
    <dgm:pt modelId="{CE39CCD2-BBBF-45A4-A025-2A011DDBB57A}" type="pres">
      <dgm:prSet presAssocID="{7AD31252-5E52-43F4-BEBD-7998BBD20D2A}" presName="compNode" presStyleCnt="0"/>
      <dgm:spPr/>
    </dgm:pt>
    <dgm:pt modelId="{B6929EC7-9FD9-43F9-ADA6-06CD345A0D18}" type="pres">
      <dgm:prSet presAssocID="{7AD31252-5E52-43F4-BEBD-7998BBD20D2A}" presName="bgRect" presStyleLbl="bgShp" presStyleIdx="1" presStyleCnt="5"/>
      <dgm:spPr/>
    </dgm:pt>
    <dgm:pt modelId="{88CBB562-27CE-4DF8-A802-3D6728B236AA}" type="pres">
      <dgm:prSet presAssocID="{7AD31252-5E52-43F4-BEBD-7998BBD20D2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1FEBB02-0ED2-4071-9ECC-BE37C59E89CD}" type="pres">
      <dgm:prSet presAssocID="{7AD31252-5E52-43F4-BEBD-7998BBD20D2A}" presName="spaceRect" presStyleCnt="0"/>
      <dgm:spPr/>
    </dgm:pt>
    <dgm:pt modelId="{E506EE17-2560-480E-98C2-B56E406E35ED}" type="pres">
      <dgm:prSet presAssocID="{7AD31252-5E52-43F4-BEBD-7998BBD20D2A}" presName="parTx" presStyleLbl="revTx" presStyleIdx="1" presStyleCnt="5">
        <dgm:presLayoutVars>
          <dgm:chMax val="0"/>
          <dgm:chPref val="0"/>
        </dgm:presLayoutVars>
      </dgm:prSet>
      <dgm:spPr/>
    </dgm:pt>
    <dgm:pt modelId="{FFD3E41A-FBAB-4D4E-A5AB-DDCF55E58431}" type="pres">
      <dgm:prSet presAssocID="{E67D04AC-05E2-408B-B549-00343EEF227E}" presName="sibTrans" presStyleCnt="0"/>
      <dgm:spPr/>
    </dgm:pt>
    <dgm:pt modelId="{A2795DA5-F47F-4623-BEFC-9E593022B01B}" type="pres">
      <dgm:prSet presAssocID="{5876C7B0-6379-4726-9155-FDB2C7DC3B6F}" presName="compNode" presStyleCnt="0"/>
      <dgm:spPr/>
    </dgm:pt>
    <dgm:pt modelId="{AF6F89AB-6EEA-4E3D-BB40-8AB0FFEAB2C5}" type="pres">
      <dgm:prSet presAssocID="{5876C7B0-6379-4726-9155-FDB2C7DC3B6F}" presName="bgRect" presStyleLbl="bgShp" presStyleIdx="2" presStyleCnt="5"/>
      <dgm:spPr/>
    </dgm:pt>
    <dgm:pt modelId="{06E4617D-54DF-4C1A-A131-FBF117FE89E2}" type="pres">
      <dgm:prSet presAssocID="{5876C7B0-6379-4726-9155-FDB2C7DC3B6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or"/>
        </a:ext>
      </dgm:extLst>
    </dgm:pt>
    <dgm:pt modelId="{8A94A9C5-6511-46E3-99AD-B823A2D06C11}" type="pres">
      <dgm:prSet presAssocID="{5876C7B0-6379-4726-9155-FDB2C7DC3B6F}" presName="spaceRect" presStyleCnt="0"/>
      <dgm:spPr/>
    </dgm:pt>
    <dgm:pt modelId="{413C3DB4-6A09-4AD5-80E7-15B7470E1CDE}" type="pres">
      <dgm:prSet presAssocID="{5876C7B0-6379-4726-9155-FDB2C7DC3B6F}" presName="parTx" presStyleLbl="revTx" presStyleIdx="2" presStyleCnt="5">
        <dgm:presLayoutVars>
          <dgm:chMax val="0"/>
          <dgm:chPref val="0"/>
        </dgm:presLayoutVars>
      </dgm:prSet>
      <dgm:spPr/>
    </dgm:pt>
    <dgm:pt modelId="{6DA673CC-9964-452F-83B6-2032AFD4AEE4}" type="pres">
      <dgm:prSet presAssocID="{F5618CB0-80A1-4EE8-BFAF-186A99998FAD}" presName="sibTrans" presStyleCnt="0"/>
      <dgm:spPr/>
    </dgm:pt>
    <dgm:pt modelId="{4DC2763C-D08B-48BA-8CE7-86AB668DCE79}" type="pres">
      <dgm:prSet presAssocID="{62A63E9F-8973-42F5-89E4-72DF835F5E24}" presName="compNode" presStyleCnt="0"/>
      <dgm:spPr/>
    </dgm:pt>
    <dgm:pt modelId="{2FD23A48-1391-423E-944F-0240E133C23B}" type="pres">
      <dgm:prSet presAssocID="{62A63E9F-8973-42F5-89E4-72DF835F5E24}" presName="bgRect" presStyleLbl="bgShp" presStyleIdx="3" presStyleCnt="5"/>
      <dgm:spPr/>
    </dgm:pt>
    <dgm:pt modelId="{697A9FD0-5FB4-4BA6-89EB-A0ADB6D94C84}" type="pres">
      <dgm:prSet presAssocID="{62A63E9F-8973-42F5-89E4-72DF835F5E2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608E7D2F-1946-4CE8-B6A0-E97DB05AD213}" type="pres">
      <dgm:prSet presAssocID="{62A63E9F-8973-42F5-89E4-72DF835F5E24}" presName="spaceRect" presStyleCnt="0"/>
      <dgm:spPr/>
    </dgm:pt>
    <dgm:pt modelId="{BAD39178-963A-45B1-A5E9-4A6EA3BA32DA}" type="pres">
      <dgm:prSet presAssocID="{62A63E9F-8973-42F5-89E4-72DF835F5E24}" presName="parTx" presStyleLbl="revTx" presStyleIdx="3" presStyleCnt="5">
        <dgm:presLayoutVars>
          <dgm:chMax val="0"/>
          <dgm:chPref val="0"/>
        </dgm:presLayoutVars>
      </dgm:prSet>
      <dgm:spPr/>
    </dgm:pt>
    <dgm:pt modelId="{1C9B1744-B378-4344-A2D5-E9C3D72285A6}" type="pres">
      <dgm:prSet presAssocID="{051CA076-057C-41E3-B79E-8ABF3DA4EF1A}" presName="sibTrans" presStyleCnt="0"/>
      <dgm:spPr/>
    </dgm:pt>
    <dgm:pt modelId="{56817F94-E5F1-4824-A47A-45527436FB43}" type="pres">
      <dgm:prSet presAssocID="{E157DF08-2D3D-4E5A-AC4A-A23ECE4630EF}" presName="compNode" presStyleCnt="0"/>
      <dgm:spPr/>
    </dgm:pt>
    <dgm:pt modelId="{650F7ACD-30B9-4242-AC09-D064902F830F}" type="pres">
      <dgm:prSet presAssocID="{E157DF08-2D3D-4E5A-AC4A-A23ECE4630EF}" presName="bgRect" presStyleLbl="bgShp" presStyleIdx="4" presStyleCnt="5"/>
      <dgm:spPr/>
    </dgm:pt>
    <dgm:pt modelId="{060BF601-EF8E-4BAA-812E-DBAF6325C628}" type="pres">
      <dgm:prSet presAssocID="{E157DF08-2D3D-4E5A-AC4A-A23ECE4630E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t"/>
        </a:ext>
      </dgm:extLst>
    </dgm:pt>
    <dgm:pt modelId="{745FEE95-3FF7-47A2-84DC-3AF7BB0311CB}" type="pres">
      <dgm:prSet presAssocID="{E157DF08-2D3D-4E5A-AC4A-A23ECE4630EF}" presName="spaceRect" presStyleCnt="0"/>
      <dgm:spPr/>
    </dgm:pt>
    <dgm:pt modelId="{5C6FA1FD-3C37-4FB8-AA47-10CE06C36380}" type="pres">
      <dgm:prSet presAssocID="{E157DF08-2D3D-4E5A-AC4A-A23ECE4630E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D756513-83FA-4673-9F92-F64B62C512C9}" type="presOf" srcId="{69BCDCB5-57C3-424A-9BFA-6181FDA86D50}" destId="{B0AC5FF2-B6D4-4A79-9FFC-DBC353444E45}" srcOrd="0" destOrd="0" presId="urn:microsoft.com/office/officeart/2018/2/layout/IconVerticalSolidList"/>
    <dgm:cxn modelId="{7A7E5E3A-F04A-48D9-96AA-A8757F880E86}" srcId="{2E4544F4-3C76-4204-A246-D1381D1AFEC2}" destId="{E157DF08-2D3D-4E5A-AC4A-A23ECE4630EF}" srcOrd="4" destOrd="0" parTransId="{4C569CDE-76ED-4C1A-B369-716CACB45396}" sibTransId="{57838366-0FE3-4687-B2A0-9C5994EA6DE2}"/>
    <dgm:cxn modelId="{6D9DE745-DC34-4DEF-B8F8-D462F198D626}" srcId="{2E4544F4-3C76-4204-A246-D1381D1AFEC2}" destId="{5876C7B0-6379-4726-9155-FDB2C7DC3B6F}" srcOrd="2" destOrd="0" parTransId="{5246384C-1F25-4DF7-86EC-3EF41CF37DA4}" sibTransId="{F5618CB0-80A1-4EE8-BFAF-186A99998FAD}"/>
    <dgm:cxn modelId="{5F9BFC47-73DE-4EA9-8948-26805ECDF0DF}" srcId="{2E4544F4-3C76-4204-A246-D1381D1AFEC2}" destId="{62A63E9F-8973-42F5-89E4-72DF835F5E24}" srcOrd="3" destOrd="0" parTransId="{D96E7C44-784E-4595-B1F0-9E9D25B456E4}" sibTransId="{051CA076-057C-41E3-B79E-8ABF3DA4EF1A}"/>
    <dgm:cxn modelId="{2814EB4D-D6CE-45E5-945F-7CC754772AAA}" type="presOf" srcId="{E157DF08-2D3D-4E5A-AC4A-A23ECE4630EF}" destId="{5C6FA1FD-3C37-4FB8-AA47-10CE06C36380}" srcOrd="0" destOrd="0" presId="urn:microsoft.com/office/officeart/2018/2/layout/IconVerticalSolidList"/>
    <dgm:cxn modelId="{B1623052-AE7E-4576-9D11-E514C22CAD96}" type="presOf" srcId="{2E4544F4-3C76-4204-A246-D1381D1AFEC2}" destId="{5EEE0A21-A785-43B7-B730-690133BF4758}" srcOrd="0" destOrd="0" presId="urn:microsoft.com/office/officeart/2018/2/layout/IconVerticalSolidList"/>
    <dgm:cxn modelId="{40F9A0A5-9CF5-42EF-AFFF-2FD224E638FE}" type="presOf" srcId="{62A63E9F-8973-42F5-89E4-72DF835F5E24}" destId="{BAD39178-963A-45B1-A5E9-4A6EA3BA32DA}" srcOrd="0" destOrd="0" presId="urn:microsoft.com/office/officeart/2018/2/layout/IconVerticalSolidList"/>
    <dgm:cxn modelId="{82437AB1-D07C-4AEE-A3A2-3555310E4CD7}" srcId="{2E4544F4-3C76-4204-A246-D1381D1AFEC2}" destId="{7AD31252-5E52-43F4-BEBD-7998BBD20D2A}" srcOrd="1" destOrd="0" parTransId="{F49CA485-D6EE-4B8F-AE9B-6D6B8AC2F2D4}" sibTransId="{E67D04AC-05E2-408B-B549-00343EEF227E}"/>
    <dgm:cxn modelId="{A232F5B2-BEAD-4BDD-8141-7F52C652DB7C}" type="presOf" srcId="{7AD31252-5E52-43F4-BEBD-7998BBD20D2A}" destId="{E506EE17-2560-480E-98C2-B56E406E35ED}" srcOrd="0" destOrd="0" presId="urn:microsoft.com/office/officeart/2018/2/layout/IconVerticalSolidList"/>
    <dgm:cxn modelId="{3DB493CA-0737-4A0B-850D-F55144C13E0A}" type="presOf" srcId="{5876C7B0-6379-4726-9155-FDB2C7DC3B6F}" destId="{413C3DB4-6A09-4AD5-80E7-15B7470E1CDE}" srcOrd="0" destOrd="0" presId="urn:microsoft.com/office/officeart/2018/2/layout/IconVerticalSolidList"/>
    <dgm:cxn modelId="{F0AA66CF-D079-4606-A4B6-BCAC30D77345}" srcId="{2E4544F4-3C76-4204-A246-D1381D1AFEC2}" destId="{69BCDCB5-57C3-424A-9BFA-6181FDA86D50}" srcOrd="0" destOrd="0" parTransId="{8F388E64-ED1A-4D95-9352-49570AD1EAFD}" sibTransId="{78ACE5CB-BDC3-466B-B4F0-5D3DE5FD893E}"/>
    <dgm:cxn modelId="{546ACADC-0A8A-48FC-AFB1-6F6754E97184}" type="presParOf" srcId="{5EEE0A21-A785-43B7-B730-690133BF4758}" destId="{C7D84A4F-C9DA-4AD7-A869-1D7650F58147}" srcOrd="0" destOrd="0" presId="urn:microsoft.com/office/officeart/2018/2/layout/IconVerticalSolidList"/>
    <dgm:cxn modelId="{19A68F19-CD21-42A2-BDC3-416980B4F728}" type="presParOf" srcId="{C7D84A4F-C9DA-4AD7-A869-1D7650F58147}" destId="{A6291D4C-FA2F-402B-9859-0D63F9BE87DE}" srcOrd="0" destOrd="0" presId="urn:microsoft.com/office/officeart/2018/2/layout/IconVerticalSolidList"/>
    <dgm:cxn modelId="{D848B196-5E86-4E92-8924-4A0838B1417D}" type="presParOf" srcId="{C7D84A4F-C9DA-4AD7-A869-1D7650F58147}" destId="{FB6AD95B-CA91-41F9-9598-D6DDBCE27341}" srcOrd="1" destOrd="0" presId="urn:microsoft.com/office/officeart/2018/2/layout/IconVerticalSolidList"/>
    <dgm:cxn modelId="{5430ADB7-34EC-4235-887E-B3526907F243}" type="presParOf" srcId="{C7D84A4F-C9DA-4AD7-A869-1D7650F58147}" destId="{2E6F607F-4DB0-4188-A1D3-4FFB8EA6D4BE}" srcOrd="2" destOrd="0" presId="urn:microsoft.com/office/officeart/2018/2/layout/IconVerticalSolidList"/>
    <dgm:cxn modelId="{5AC795A3-7CC1-4237-B1F4-4DB4944B5967}" type="presParOf" srcId="{C7D84A4F-C9DA-4AD7-A869-1D7650F58147}" destId="{B0AC5FF2-B6D4-4A79-9FFC-DBC353444E45}" srcOrd="3" destOrd="0" presId="urn:microsoft.com/office/officeart/2018/2/layout/IconVerticalSolidList"/>
    <dgm:cxn modelId="{A951E234-1021-4CC6-A9A8-3B51E20C335F}" type="presParOf" srcId="{5EEE0A21-A785-43B7-B730-690133BF4758}" destId="{838E6D60-7249-499D-AB46-E218272FADEA}" srcOrd="1" destOrd="0" presId="urn:microsoft.com/office/officeart/2018/2/layout/IconVerticalSolidList"/>
    <dgm:cxn modelId="{108093DB-1345-4174-ACBB-ECC268FC8F6C}" type="presParOf" srcId="{5EEE0A21-A785-43B7-B730-690133BF4758}" destId="{CE39CCD2-BBBF-45A4-A025-2A011DDBB57A}" srcOrd="2" destOrd="0" presId="urn:microsoft.com/office/officeart/2018/2/layout/IconVerticalSolidList"/>
    <dgm:cxn modelId="{923DF038-DB44-431B-AA4A-69D0B2D4C806}" type="presParOf" srcId="{CE39CCD2-BBBF-45A4-A025-2A011DDBB57A}" destId="{B6929EC7-9FD9-43F9-ADA6-06CD345A0D18}" srcOrd="0" destOrd="0" presId="urn:microsoft.com/office/officeart/2018/2/layout/IconVerticalSolidList"/>
    <dgm:cxn modelId="{C21643DE-9550-43D0-B719-776F75716F72}" type="presParOf" srcId="{CE39CCD2-BBBF-45A4-A025-2A011DDBB57A}" destId="{88CBB562-27CE-4DF8-A802-3D6728B236AA}" srcOrd="1" destOrd="0" presId="urn:microsoft.com/office/officeart/2018/2/layout/IconVerticalSolidList"/>
    <dgm:cxn modelId="{DFA1E4F5-41E4-4FDC-B142-DD3DC2B28735}" type="presParOf" srcId="{CE39CCD2-BBBF-45A4-A025-2A011DDBB57A}" destId="{B1FEBB02-0ED2-4071-9ECC-BE37C59E89CD}" srcOrd="2" destOrd="0" presId="urn:microsoft.com/office/officeart/2018/2/layout/IconVerticalSolidList"/>
    <dgm:cxn modelId="{40F67BF8-8516-4EB1-BBA8-D3018741C06E}" type="presParOf" srcId="{CE39CCD2-BBBF-45A4-A025-2A011DDBB57A}" destId="{E506EE17-2560-480E-98C2-B56E406E35ED}" srcOrd="3" destOrd="0" presId="urn:microsoft.com/office/officeart/2018/2/layout/IconVerticalSolidList"/>
    <dgm:cxn modelId="{28C2E0C8-917B-4287-A7E5-38261B6A3085}" type="presParOf" srcId="{5EEE0A21-A785-43B7-B730-690133BF4758}" destId="{FFD3E41A-FBAB-4D4E-A5AB-DDCF55E58431}" srcOrd="3" destOrd="0" presId="urn:microsoft.com/office/officeart/2018/2/layout/IconVerticalSolidList"/>
    <dgm:cxn modelId="{99734C46-1509-48D1-AAA9-B6797312E45B}" type="presParOf" srcId="{5EEE0A21-A785-43B7-B730-690133BF4758}" destId="{A2795DA5-F47F-4623-BEFC-9E593022B01B}" srcOrd="4" destOrd="0" presId="urn:microsoft.com/office/officeart/2018/2/layout/IconVerticalSolidList"/>
    <dgm:cxn modelId="{E9ADCACA-37BB-4B4B-8422-16884464B061}" type="presParOf" srcId="{A2795DA5-F47F-4623-BEFC-9E593022B01B}" destId="{AF6F89AB-6EEA-4E3D-BB40-8AB0FFEAB2C5}" srcOrd="0" destOrd="0" presId="urn:microsoft.com/office/officeart/2018/2/layout/IconVerticalSolidList"/>
    <dgm:cxn modelId="{CC341E11-F4B3-400B-916D-E1B3DF96BFD5}" type="presParOf" srcId="{A2795DA5-F47F-4623-BEFC-9E593022B01B}" destId="{06E4617D-54DF-4C1A-A131-FBF117FE89E2}" srcOrd="1" destOrd="0" presId="urn:microsoft.com/office/officeart/2018/2/layout/IconVerticalSolidList"/>
    <dgm:cxn modelId="{C7AB4E3F-B4D2-4ABE-B1D1-673F4A039715}" type="presParOf" srcId="{A2795DA5-F47F-4623-BEFC-9E593022B01B}" destId="{8A94A9C5-6511-46E3-99AD-B823A2D06C11}" srcOrd="2" destOrd="0" presId="urn:microsoft.com/office/officeart/2018/2/layout/IconVerticalSolidList"/>
    <dgm:cxn modelId="{CCF6EB99-CEDF-452A-8198-B190244B1D43}" type="presParOf" srcId="{A2795DA5-F47F-4623-BEFC-9E593022B01B}" destId="{413C3DB4-6A09-4AD5-80E7-15B7470E1CDE}" srcOrd="3" destOrd="0" presId="urn:microsoft.com/office/officeart/2018/2/layout/IconVerticalSolidList"/>
    <dgm:cxn modelId="{A59476A4-A410-4495-A6EE-8796E26CDE54}" type="presParOf" srcId="{5EEE0A21-A785-43B7-B730-690133BF4758}" destId="{6DA673CC-9964-452F-83B6-2032AFD4AEE4}" srcOrd="5" destOrd="0" presId="urn:microsoft.com/office/officeart/2018/2/layout/IconVerticalSolidList"/>
    <dgm:cxn modelId="{4D45445A-777A-4551-9B9F-83A390D265D0}" type="presParOf" srcId="{5EEE0A21-A785-43B7-B730-690133BF4758}" destId="{4DC2763C-D08B-48BA-8CE7-86AB668DCE79}" srcOrd="6" destOrd="0" presId="urn:microsoft.com/office/officeart/2018/2/layout/IconVerticalSolidList"/>
    <dgm:cxn modelId="{D2659810-B7A6-4818-8067-DA40682B0F1F}" type="presParOf" srcId="{4DC2763C-D08B-48BA-8CE7-86AB668DCE79}" destId="{2FD23A48-1391-423E-944F-0240E133C23B}" srcOrd="0" destOrd="0" presId="urn:microsoft.com/office/officeart/2018/2/layout/IconVerticalSolidList"/>
    <dgm:cxn modelId="{3AEA8EB9-E875-40D1-8A71-1A44EEFF7FE0}" type="presParOf" srcId="{4DC2763C-D08B-48BA-8CE7-86AB668DCE79}" destId="{697A9FD0-5FB4-4BA6-89EB-A0ADB6D94C84}" srcOrd="1" destOrd="0" presId="urn:microsoft.com/office/officeart/2018/2/layout/IconVerticalSolidList"/>
    <dgm:cxn modelId="{C9B92C04-AEF4-4634-897C-361033C79E68}" type="presParOf" srcId="{4DC2763C-D08B-48BA-8CE7-86AB668DCE79}" destId="{608E7D2F-1946-4CE8-B6A0-E97DB05AD213}" srcOrd="2" destOrd="0" presId="urn:microsoft.com/office/officeart/2018/2/layout/IconVerticalSolidList"/>
    <dgm:cxn modelId="{B1CA1676-3EE6-41C7-AB79-D385D9172C7D}" type="presParOf" srcId="{4DC2763C-D08B-48BA-8CE7-86AB668DCE79}" destId="{BAD39178-963A-45B1-A5E9-4A6EA3BA32DA}" srcOrd="3" destOrd="0" presId="urn:microsoft.com/office/officeart/2018/2/layout/IconVerticalSolidList"/>
    <dgm:cxn modelId="{F327EFFA-BDE6-4C80-B437-32EEF574BD92}" type="presParOf" srcId="{5EEE0A21-A785-43B7-B730-690133BF4758}" destId="{1C9B1744-B378-4344-A2D5-E9C3D72285A6}" srcOrd="7" destOrd="0" presId="urn:microsoft.com/office/officeart/2018/2/layout/IconVerticalSolidList"/>
    <dgm:cxn modelId="{F1F45B7D-95FD-4E62-8EAD-6DA6D80DE5D1}" type="presParOf" srcId="{5EEE0A21-A785-43B7-B730-690133BF4758}" destId="{56817F94-E5F1-4824-A47A-45527436FB43}" srcOrd="8" destOrd="0" presId="urn:microsoft.com/office/officeart/2018/2/layout/IconVerticalSolidList"/>
    <dgm:cxn modelId="{4E3A8861-7032-44B5-9513-A5B66A9DE1B8}" type="presParOf" srcId="{56817F94-E5F1-4824-A47A-45527436FB43}" destId="{650F7ACD-30B9-4242-AC09-D064902F830F}" srcOrd="0" destOrd="0" presId="urn:microsoft.com/office/officeart/2018/2/layout/IconVerticalSolidList"/>
    <dgm:cxn modelId="{B20228CD-F9E6-492D-8972-E6ABCBDA68EE}" type="presParOf" srcId="{56817F94-E5F1-4824-A47A-45527436FB43}" destId="{060BF601-EF8E-4BAA-812E-DBAF6325C628}" srcOrd="1" destOrd="0" presId="urn:microsoft.com/office/officeart/2018/2/layout/IconVerticalSolidList"/>
    <dgm:cxn modelId="{47758C78-1BFF-4ADD-B16F-9023AD583BE9}" type="presParOf" srcId="{56817F94-E5F1-4824-A47A-45527436FB43}" destId="{745FEE95-3FF7-47A2-84DC-3AF7BB0311CB}" srcOrd="2" destOrd="0" presId="urn:microsoft.com/office/officeart/2018/2/layout/IconVerticalSolidList"/>
    <dgm:cxn modelId="{A95EAE46-582D-494C-9DDB-CA538DDD2CD0}" type="presParOf" srcId="{56817F94-E5F1-4824-A47A-45527436FB43}" destId="{5C6FA1FD-3C37-4FB8-AA47-10CE06C3638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B005DA-29AC-4ADE-8E24-FD2AE0AE9E6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9B34D4-ECDC-4032-AF6C-8C673DDCF09C}">
      <dgm:prSet/>
      <dgm:spPr/>
      <dgm:t>
        <a:bodyPr/>
        <a:lstStyle/>
        <a:p>
          <a:r>
            <a:rPr lang="cs-CZ" b="1" dirty="0"/>
            <a:t>Registr těžkého astmatu</a:t>
          </a:r>
          <a:endParaRPr lang="en-US" b="1" dirty="0"/>
        </a:p>
      </dgm:t>
    </dgm:pt>
    <dgm:pt modelId="{3847AAF0-F026-480B-829F-6752CDC2193A}" type="parTrans" cxnId="{BFD01756-CFD4-4E02-9C81-6FFD0FD5E127}">
      <dgm:prSet/>
      <dgm:spPr/>
      <dgm:t>
        <a:bodyPr/>
        <a:lstStyle/>
        <a:p>
          <a:endParaRPr lang="en-US"/>
        </a:p>
      </dgm:t>
    </dgm:pt>
    <dgm:pt modelId="{EE6A49D8-D7AF-432F-B597-707260517899}" type="sibTrans" cxnId="{BFD01756-CFD4-4E02-9C81-6FFD0FD5E127}">
      <dgm:prSet/>
      <dgm:spPr/>
      <dgm:t>
        <a:bodyPr/>
        <a:lstStyle/>
        <a:p>
          <a:endParaRPr lang="en-US"/>
        </a:p>
      </dgm:t>
    </dgm:pt>
    <dgm:pt modelId="{F4F88317-FDB8-40C5-AD09-B6710205BDD4}">
      <dgm:prSet/>
      <dgm:spPr/>
      <dgm:t>
        <a:bodyPr/>
        <a:lstStyle/>
        <a:p>
          <a:r>
            <a:rPr lang="cs-CZ"/>
            <a:t>Doporučený postup </a:t>
          </a:r>
          <a:endParaRPr lang="en-US"/>
        </a:p>
      </dgm:t>
    </dgm:pt>
    <dgm:pt modelId="{A91F0741-A390-4530-938D-6B459E724F2F}" type="parTrans" cxnId="{21F5BFC4-6E8E-4190-8766-AF8A457C4AF2}">
      <dgm:prSet/>
      <dgm:spPr/>
      <dgm:t>
        <a:bodyPr/>
        <a:lstStyle/>
        <a:p>
          <a:endParaRPr lang="en-US"/>
        </a:p>
      </dgm:t>
    </dgm:pt>
    <dgm:pt modelId="{8CCEAA44-8B3A-4D35-9CCB-60CCE32E7E99}" type="sibTrans" cxnId="{21F5BFC4-6E8E-4190-8766-AF8A457C4AF2}">
      <dgm:prSet/>
      <dgm:spPr/>
      <dgm:t>
        <a:bodyPr/>
        <a:lstStyle/>
        <a:p>
          <a:endParaRPr lang="en-US"/>
        </a:p>
      </dgm:t>
    </dgm:pt>
    <dgm:pt modelId="{10C427D1-FAFE-4290-860E-ACE49C171808}">
      <dgm:prSet/>
      <dgm:spPr/>
      <dgm:t>
        <a:bodyPr/>
        <a:lstStyle/>
        <a:p>
          <a:r>
            <a:rPr lang="cs-CZ"/>
            <a:t>Zájem o rozšíření počtu center</a:t>
          </a:r>
          <a:endParaRPr lang="en-US"/>
        </a:p>
      </dgm:t>
    </dgm:pt>
    <dgm:pt modelId="{8AFFCBDD-4030-46CC-B503-1A27772541AB}" type="parTrans" cxnId="{D4985901-540A-4F21-B9D5-7C33C8539083}">
      <dgm:prSet/>
      <dgm:spPr/>
      <dgm:t>
        <a:bodyPr/>
        <a:lstStyle/>
        <a:p>
          <a:endParaRPr lang="en-US"/>
        </a:p>
      </dgm:t>
    </dgm:pt>
    <dgm:pt modelId="{EAA2F7CB-8730-4D79-9091-4743E7F4C227}" type="sibTrans" cxnId="{D4985901-540A-4F21-B9D5-7C33C8539083}">
      <dgm:prSet/>
      <dgm:spPr/>
      <dgm:t>
        <a:bodyPr/>
        <a:lstStyle/>
        <a:p>
          <a:endParaRPr lang="en-US"/>
        </a:p>
      </dgm:t>
    </dgm:pt>
    <dgm:pt modelId="{415D7213-A0B9-4E91-A372-4A231B90B74A}">
      <dgm:prSet/>
      <dgm:spPr/>
      <dgm:t>
        <a:bodyPr/>
        <a:lstStyle/>
        <a:p>
          <a:r>
            <a:rPr lang="cs-CZ"/>
            <a:t>Moderní léčba</a:t>
          </a:r>
          <a:endParaRPr lang="en-US"/>
        </a:p>
      </dgm:t>
    </dgm:pt>
    <dgm:pt modelId="{14D4CDFF-110D-4326-A6E2-1887C05A2FC6}" type="parTrans" cxnId="{F04A117C-CED3-491D-ACF2-807AE19C19E1}">
      <dgm:prSet/>
      <dgm:spPr/>
      <dgm:t>
        <a:bodyPr/>
        <a:lstStyle/>
        <a:p>
          <a:endParaRPr lang="en-US"/>
        </a:p>
      </dgm:t>
    </dgm:pt>
    <dgm:pt modelId="{4072E709-591F-4452-A939-87E6F7AD06E9}" type="sibTrans" cxnId="{F04A117C-CED3-491D-ACF2-807AE19C19E1}">
      <dgm:prSet/>
      <dgm:spPr/>
      <dgm:t>
        <a:bodyPr/>
        <a:lstStyle/>
        <a:p>
          <a:endParaRPr lang="en-US"/>
        </a:p>
      </dgm:t>
    </dgm:pt>
    <dgm:pt modelId="{A8B63279-E852-4D71-A026-A3F981A12DA3}">
      <dgm:prSet/>
      <dgm:spPr/>
      <dgm:t>
        <a:bodyPr/>
        <a:lstStyle/>
        <a:p>
          <a:r>
            <a:rPr lang="cs-CZ"/>
            <a:t>Pozice v EU (SHARP) </a:t>
          </a:r>
          <a:endParaRPr lang="en-US"/>
        </a:p>
      </dgm:t>
    </dgm:pt>
    <dgm:pt modelId="{F86F6EB8-405B-46D4-9A47-F29D01CB831B}" type="parTrans" cxnId="{212AB624-EBF3-4C12-B9BD-DEE47F7F8A34}">
      <dgm:prSet/>
      <dgm:spPr/>
      <dgm:t>
        <a:bodyPr/>
        <a:lstStyle/>
        <a:p>
          <a:endParaRPr lang="en-US"/>
        </a:p>
      </dgm:t>
    </dgm:pt>
    <dgm:pt modelId="{61D99032-AD0E-400A-BC49-2E0EDBA88DD0}" type="sibTrans" cxnId="{212AB624-EBF3-4C12-B9BD-DEE47F7F8A34}">
      <dgm:prSet/>
      <dgm:spPr/>
      <dgm:t>
        <a:bodyPr/>
        <a:lstStyle/>
        <a:p>
          <a:endParaRPr lang="en-US"/>
        </a:p>
      </dgm:t>
    </dgm:pt>
    <dgm:pt modelId="{C0606BE7-5A0A-46AC-ADB2-B7060754C100}">
      <dgm:prSet/>
      <dgm:spPr/>
      <dgm:t>
        <a:bodyPr/>
        <a:lstStyle/>
        <a:p>
          <a:r>
            <a:rPr lang="cs-CZ" dirty="0"/>
            <a:t>Pacientská organizace ?</a:t>
          </a:r>
        </a:p>
      </dgm:t>
    </dgm:pt>
    <dgm:pt modelId="{5BFA7029-63C1-47BC-BC04-9574687562A5}" type="parTrans" cxnId="{AAB9AEBA-F586-4246-AFFF-ABB4FD0E6013}">
      <dgm:prSet/>
      <dgm:spPr/>
      <dgm:t>
        <a:bodyPr/>
        <a:lstStyle/>
        <a:p>
          <a:endParaRPr lang="en-US"/>
        </a:p>
      </dgm:t>
    </dgm:pt>
    <dgm:pt modelId="{CEEFB73D-3A55-4B84-A3B9-8AE544BCA538}" type="sibTrans" cxnId="{AAB9AEBA-F586-4246-AFFF-ABB4FD0E6013}">
      <dgm:prSet/>
      <dgm:spPr/>
      <dgm:t>
        <a:bodyPr/>
        <a:lstStyle/>
        <a:p>
          <a:endParaRPr lang="en-US"/>
        </a:p>
      </dgm:t>
    </dgm:pt>
    <dgm:pt modelId="{7E9F438A-7B5E-5D49-87FD-263C102B74B5}">
      <dgm:prSet/>
      <dgm:spPr/>
      <dgm:t>
        <a:bodyPr/>
        <a:lstStyle/>
        <a:p>
          <a:r>
            <a:rPr lang="cs-CZ" dirty="0"/>
            <a:t>Sever </a:t>
          </a:r>
          <a:r>
            <a:rPr lang="cs-CZ" dirty="0" err="1"/>
            <a:t>Asthma</a:t>
          </a:r>
          <a:r>
            <a:rPr lang="cs-CZ" dirty="0"/>
            <a:t> </a:t>
          </a:r>
          <a:r>
            <a:rPr lang="cs-CZ" dirty="0" err="1"/>
            <a:t>Questionnaire</a:t>
          </a:r>
          <a:r>
            <a:rPr lang="cs-CZ" dirty="0"/>
            <a:t> - česká </a:t>
          </a:r>
          <a:r>
            <a:rPr lang="cs-CZ" dirty="0" err="1"/>
            <a:t>validizace</a:t>
          </a:r>
          <a:endParaRPr lang="cs-CZ" dirty="0"/>
        </a:p>
      </dgm:t>
    </dgm:pt>
    <dgm:pt modelId="{6A5EF951-E114-6348-BD32-BEFE83BA304B}" type="parTrans" cxnId="{AB3F1A07-E064-A049-AAF1-0DB176239A00}">
      <dgm:prSet/>
      <dgm:spPr/>
      <dgm:t>
        <a:bodyPr/>
        <a:lstStyle/>
        <a:p>
          <a:endParaRPr lang="cs-CZ"/>
        </a:p>
      </dgm:t>
    </dgm:pt>
    <dgm:pt modelId="{1B0FD75B-933C-C74B-8C41-EE2A7191FC8A}" type="sibTrans" cxnId="{AB3F1A07-E064-A049-AAF1-0DB176239A00}">
      <dgm:prSet/>
      <dgm:spPr/>
      <dgm:t>
        <a:bodyPr/>
        <a:lstStyle/>
        <a:p>
          <a:endParaRPr lang="cs-CZ"/>
        </a:p>
      </dgm:t>
    </dgm:pt>
    <dgm:pt modelId="{6EA32493-1828-7941-ACCD-050B12BBABD3}" type="pres">
      <dgm:prSet presAssocID="{A6B005DA-29AC-4ADE-8E24-FD2AE0AE9E60}" presName="vert0" presStyleCnt="0">
        <dgm:presLayoutVars>
          <dgm:dir/>
          <dgm:animOne val="branch"/>
          <dgm:animLvl val="lvl"/>
        </dgm:presLayoutVars>
      </dgm:prSet>
      <dgm:spPr/>
    </dgm:pt>
    <dgm:pt modelId="{C387DE0F-444D-F547-B4F5-27C46A699119}" type="pres">
      <dgm:prSet presAssocID="{319B34D4-ECDC-4032-AF6C-8C673DDCF09C}" presName="thickLine" presStyleLbl="alignNode1" presStyleIdx="0" presStyleCnt="7"/>
      <dgm:spPr/>
    </dgm:pt>
    <dgm:pt modelId="{80572CB5-7C69-6342-BEAE-09FB0C8EE555}" type="pres">
      <dgm:prSet presAssocID="{319B34D4-ECDC-4032-AF6C-8C673DDCF09C}" presName="horz1" presStyleCnt="0"/>
      <dgm:spPr/>
    </dgm:pt>
    <dgm:pt modelId="{2BA61DE7-E043-1249-86F3-D104ABFA8D9D}" type="pres">
      <dgm:prSet presAssocID="{319B34D4-ECDC-4032-AF6C-8C673DDCF09C}" presName="tx1" presStyleLbl="revTx" presStyleIdx="0" presStyleCnt="7"/>
      <dgm:spPr/>
    </dgm:pt>
    <dgm:pt modelId="{119E1D2E-6FC7-8D42-A480-7D415E56E762}" type="pres">
      <dgm:prSet presAssocID="{319B34D4-ECDC-4032-AF6C-8C673DDCF09C}" presName="vert1" presStyleCnt="0"/>
      <dgm:spPr/>
    </dgm:pt>
    <dgm:pt modelId="{66136217-6855-D343-AA04-FE6FE3DE9320}" type="pres">
      <dgm:prSet presAssocID="{F4F88317-FDB8-40C5-AD09-B6710205BDD4}" presName="thickLine" presStyleLbl="alignNode1" presStyleIdx="1" presStyleCnt="7"/>
      <dgm:spPr/>
    </dgm:pt>
    <dgm:pt modelId="{F4843999-353C-A44A-A5CA-FAB9CD959036}" type="pres">
      <dgm:prSet presAssocID="{F4F88317-FDB8-40C5-AD09-B6710205BDD4}" presName="horz1" presStyleCnt="0"/>
      <dgm:spPr/>
    </dgm:pt>
    <dgm:pt modelId="{56DC2CCB-5687-8047-8E00-3A08DFE188DF}" type="pres">
      <dgm:prSet presAssocID="{F4F88317-FDB8-40C5-AD09-B6710205BDD4}" presName="tx1" presStyleLbl="revTx" presStyleIdx="1" presStyleCnt="7"/>
      <dgm:spPr/>
    </dgm:pt>
    <dgm:pt modelId="{75F9A460-4356-E042-AE91-EF79BCB0F4F4}" type="pres">
      <dgm:prSet presAssocID="{F4F88317-FDB8-40C5-AD09-B6710205BDD4}" presName="vert1" presStyleCnt="0"/>
      <dgm:spPr/>
    </dgm:pt>
    <dgm:pt modelId="{3F857742-15A2-1F4D-9EA2-5F608033E8DD}" type="pres">
      <dgm:prSet presAssocID="{10C427D1-FAFE-4290-860E-ACE49C171808}" presName="thickLine" presStyleLbl="alignNode1" presStyleIdx="2" presStyleCnt="7"/>
      <dgm:spPr/>
    </dgm:pt>
    <dgm:pt modelId="{F19B1E69-E1BF-634E-B77A-38FDC9D5831F}" type="pres">
      <dgm:prSet presAssocID="{10C427D1-FAFE-4290-860E-ACE49C171808}" presName="horz1" presStyleCnt="0"/>
      <dgm:spPr/>
    </dgm:pt>
    <dgm:pt modelId="{94689169-2766-B944-A524-450F4932A348}" type="pres">
      <dgm:prSet presAssocID="{10C427D1-FAFE-4290-860E-ACE49C171808}" presName="tx1" presStyleLbl="revTx" presStyleIdx="2" presStyleCnt="7"/>
      <dgm:spPr/>
    </dgm:pt>
    <dgm:pt modelId="{7CF71E52-8549-F34C-BE6E-FC62311CA685}" type="pres">
      <dgm:prSet presAssocID="{10C427D1-FAFE-4290-860E-ACE49C171808}" presName="vert1" presStyleCnt="0"/>
      <dgm:spPr/>
    </dgm:pt>
    <dgm:pt modelId="{293971F8-3815-E74B-BB16-E3FF16CFA702}" type="pres">
      <dgm:prSet presAssocID="{415D7213-A0B9-4E91-A372-4A231B90B74A}" presName="thickLine" presStyleLbl="alignNode1" presStyleIdx="3" presStyleCnt="7"/>
      <dgm:spPr/>
    </dgm:pt>
    <dgm:pt modelId="{72EF20DC-7885-4C4E-A786-DF9C8C72231A}" type="pres">
      <dgm:prSet presAssocID="{415D7213-A0B9-4E91-A372-4A231B90B74A}" presName="horz1" presStyleCnt="0"/>
      <dgm:spPr/>
    </dgm:pt>
    <dgm:pt modelId="{230BA24B-8116-304C-BB21-839721F92E8E}" type="pres">
      <dgm:prSet presAssocID="{415D7213-A0B9-4E91-A372-4A231B90B74A}" presName="tx1" presStyleLbl="revTx" presStyleIdx="3" presStyleCnt="7"/>
      <dgm:spPr/>
    </dgm:pt>
    <dgm:pt modelId="{2F74A86D-BCEB-3746-8043-64FAF9F517B3}" type="pres">
      <dgm:prSet presAssocID="{415D7213-A0B9-4E91-A372-4A231B90B74A}" presName="vert1" presStyleCnt="0"/>
      <dgm:spPr/>
    </dgm:pt>
    <dgm:pt modelId="{21C37CEB-7732-214D-A6F0-DB5A76502F9E}" type="pres">
      <dgm:prSet presAssocID="{A8B63279-E852-4D71-A026-A3F981A12DA3}" presName="thickLine" presStyleLbl="alignNode1" presStyleIdx="4" presStyleCnt="7"/>
      <dgm:spPr/>
    </dgm:pt>
    <dgm:pt modelId="{CB4EFBC7-7D4B-6F48-B358-F92D8034031E}" type="pres">
      <dgm:prSet presAssocID="{A8B63279-E852-4D71-A026-A3F981A12DA3}" presName="horz1" presStyleCnt="0"/>
      <dgm:spPr/>
    </dgm:pt>
    <dgm:pt modelId="{6EF16147-B50A-A844-8CDE-71B1E96BF6C2}" type="pres">
      <dgm:prSet presAssocID="{A8B63279-E852-4D71-A026-A3F981A12DA3}" presName="tx1" presStyleLbl="revTx" presStyleIdx="4" presStyleCnt="7"/>
      <dgm:spPr/>
    </dgm:pt>
    <dgm:pt modelId="{74B5C0CD-2E10-494F-B32D-B798E0034C39}" type="pres">
      <dgm:prSet presAssocID="{A8B63279-E852-4D71-A026-A3F981A12DA3}" presName="vert1" presStyleCnt="0"/>
      <dgm:spPr/>
    </dgm:pt>
    <dgm:pt modelId="{422D1804-786E-8642-AFAB-BEBF62C67E54}" type="pres">
      <dgm:prSet presAssocID="{C0606BE7-5A0A-46AC-ADB2-B7060754C100}" presName="thickLine" presStyleLbl="alignNode1" presStyleIdx="5" presStyleCnt="7"/>
      <dgm:spPr/>
    </dgm:pt>
    <dgm:pt modelId="{C695981C-DD09-4C42-B075-078A72169035}" type="pres">
      <dgm:prSet presAssocID="{C0606BE7-5A0A-46AC-ADB2-B7060754C100}" presName="horz1" presStyleCnt="0"/>
      <dgm:spPr/>
    </dgm:pt>
    <dgm:pt modelId="{BF8A6BD5-A50A-8644-9C46-02C39D7331BE}" type="pres">
      <dgm:prSet presAssocID="{C0606BE7-5A0A-46AC-ADB2-B7060754C100}" presName="tx1" presStyleLbl="revTx" presStyleIdx="5" presStyleCnt="7"/>
      <dgm:spPr/>
    </dgm:pt>
    <dgm:pt modelId="{93415D10-FE20-AE49-AB78-6C70C4126738}" type="pres">
      <dgm:prSet presAssocID="{C0606BE7-5A0A-46AC-ADB2-B7060754C100}" presName="vert1" presStyleCnt="0"/>
      <dgm:spPr/>
    </dgm:pt>
    <dgm:pt modelId="{E9F8EBC5-93D2-044D-AAF2-91977B6FC52F}" type="pres">
      <dgm:prSet presAssocID="{7E9F438A-7B5E-5D49-87FD-263C102B74B5}" presName="thickLine" presStyleLbl="alignNode1" presStyleIdx="6" presStyleCnt="7"/>
      <dgm:spPr/>
    </dgm:pt>
    <dgm:pt modelId="{6F9569D3-E1AF-7B4C-9F55-113DBC6B78B2}" type="pres">
      <dgm:prSet presAssocID="{7E9F438A-7B5E-5D49-87FD-263C102B74B5}" presName="horz1" presStyleCnt="0"/>
      <dgm:spPr/>
    </dgm:pt>
    <dgm:pt modelId="{5305D02F-5860-D54E-8581-E882636982DE}" type="pres">
      <dgm:prSet presAssocID="{7E9F438A-7B5E-5D49-87FD-263C102B74B5}" presName="tx1" presStyleLbl="revTx" presStyleIdx="6" presStyleCnt="7"/>
      <dgm:spPr/>
    </dgm:pt>
    <dgm:pt modelId="{34ED2BAF-393D-4547-B167-2F0E774A9315}" type="pres">
      <dgm:prSet presAssocID="{7E9F438A-7B5E-5D49-87FD-263C102B74B5}" presName="vert1" presStyleCnt="0"/>
      <dgm:spPr/>
    </dgm:pt>
  </dgm:ptLst>
  <dgm:cxnLst>
    <dgm:cxn modelId="{D4985901-540A-4F21-B9D5-7C33C8539083}" srcId="{A6B005DA-29AC-4ADE-8E24-FD2AE0AE9E60}" destId="{10C427D1-FAFE-4290-860E-ACE49C171808}" srcOrd="2" destOrd="0" parTransId="{8AFFCBDD-4030-46CC-B503-1A27772541AB}" sibTransId="{EAA2F7CB-8730-4D79-9091-4743E7F4C227}"/>
    <dgm:cxn modelId="{AB3F1A07-E064-A049-AAF1-0DB176239A00}" srcId="{A6B005DA-29AC-4ADE-8E24-FD2AE0AE9E60}" destId="{7E9F438A-7B5E-5D49-87FD-263C102B74B5}" srcOrd="6" destOrd="0" parTransId="{6A5EF951-E114-6348-BD32-BEFE83BA304B}" sibTransId="{1B0FD75B-933C-C74B-8C41-EE2A7191FC8A}"/>
    <dgm:cxn modelId="{212AB624-EBF3-4C12-B9BD-DEE47F7F8A34}" srcId="{A6B005DA-29AC-4ADE-8E24-FD2AE0AE9E60}" destId="{A8B63279-E852-4D71-A026-A3F981A12DA3}" srcOrd="4" destOrd="0" parTransId="{F86F6EB8-405B-46D4-9A47-F29D01CB831B}" sibTransId="{61D99032-AD0E-400A-BC49-2E0EDBA88DD0}"/>
    <dgm:cxn modelId="{60A9B429-4B21-414C-94C0-4E6A31A9AB2E}" type="presOf" srcId="{7E9F438A-7B5E-5D49-87FD-263C102B74B5}" destId="{5305D02F-5860-D54E-8581-E882636982DE}" srcOrd="0" destOrd="0" presId="urn:microsoft.com/office/officeart/2008/layout/LinedList"/>
    <dgm:cxn modelId="{199F1964-1D97-EC4D-B567-FBBF1CCFF2A3}" type="presOf" srcId="{10C427D1-FAFE-4290-860E-ACE49C171808}" destId="{94689169-2766-B944-A524-450F4932A348}" srcOrd="0" destOrd="0" presId="urn:microsoft.com/office/officeart/2008/layout/LinedList"/>
    <dgm:cxn modelId="{BFD01756-CFD4-4E02-9C81-6FFD0FD5E127}" srcId="{A6B005DA-29AC-4ADE-8E24-FD2AE0AE9E60}" destId="{319B34D4-ECDC-4032-AF6C-8C673DDCF09C}" srcOrd="0" destOrd="0" parTransId="{3847AAF0-F026-480B-829F-6752CDC2193A}" sibTransId="{EE6A49D8-D7AF-432F-B597-707260517899}"/>
    <dgm:cxn modelId="{6C79395A-82E2-8A4D-8971-F13F95283424}" type="presOf" srcId="{319B34D4-ECDC-4032-AF6C-8C673DDCF09C}" destId="{2BA61DE7-E043-1249-86F3-D104ABFA8D9D}" srcOrd="0" destOrd="0" presId="urn:microsoft.com/office/officeart/2008/layout/LinedList"/>
    <dgm:cxn modelId="{FDBC0D7B-66CC-2B44-B64B-764C4414624D}" type="presOf" srcId="{F4F88317-FDB8-40C5-AD09-B6710205BDD4}" destId="{56DC2CCB-5687-8047-8E00-3A08DFE188DF}" srcOrd="0" destOrd="0" presId="urn:microsoft.com/office/officeart/2008/layout/LinedList"/>
    <dgm:cxn modelId="{F04A117C-CED3-491D-ACF2-807AE19C19E1}" srcId="{A6B005DA-29AC-4ADE-8E24-FD2AE0AE9E60}" destId="{415D7213-A0B9-4E91-A372-4A231B90B74A}" srcOrd="3" destOrd="0" parTransId="{14D4CDFF-110D-4326-A6E2-1887C05A2FC6}" sibTransId="{4072E709-591F-4452-A939-87E6F7AD06E9}"/>
    <dgm:cxn modelId="{4D62558B-53AA-4A4C-A299-B92F4C8EA628}" type="presOf" srcId="{A6B005DA-29AC-4ADE-8E24-FD2AE0AE9E60}" destId="{6EA32493-1828-7941-ACCD-050B12BBABD3}" srcOrd="0" destOrd="0" presId="urn:microsoft.com/office/officeart/2008/layout/LinedList"/>
    <dgm:cxn modelId="{346A228F-C460-854B-AE9F-A534D6377094}" type="presOf" srcId="{A8B63279-E852-4D71-A026-A3F981A12DA3}" destId="{6EF16147-B50A-A844-8CDE-71B1E96BF6C2}" srcOrd="0" destOrd="0" presId="urn:microsoft.com/office/officeart/2008/layout/LinedList"/>
    <dgm:cxn modelId="{AAB9AEBA-F586-4246-AFFF-ABB4FD0E6013}" srcId="{A6B005DA-29AC-4ADE-8E24-FD2AE0AE9E60}" destId="{C0606BE7-5A0A-46AC-ADB2-B7060754C100}" srcOrd="5" destOrd="0" parTransId="{5BFA7029-63C1-47BC-BC04-9574687562A5}" sibTransId="{CEEFB73D-3A55-4B84-A3B9-8AE544BCA538}"/>
    <dgm:cxn modelId="{21F5BFC4-6E8E-4190-8766-AF8A457C4AF2}" srcId="{A6B005DA-29AC-4ADE-8E24-FD2AE0AE9E60}" destId="{F4F88317-FDB8-40C5-AD09-B6710205BDD4}" srcOrd="1" destOrd="0" parTransId="{A91F0741-A390-4530-938D-6B459E724F2F}" sibTransId="{8CCEAA44-8B3A-4D35-9CCB-60CCE32E7E99}"/>
    <dgm:cxn modelId="{168AF3CA-90D8-CD42-9B7E-3383E4F949E7}" type="presOf" srcId="{415D7213-A0B9-4E91-A372-4A231B90B74A}" destId="{230BA24B-8116-304C-BB21-839721F92E8E}" srcOrd="0" destOrd="0" presId="urn:microsoft.com/office/officeart/2008/layout/LinedList"/>
    <dgm:cxn modelId="{5EDAE3E0-88E7-1E40-94EA-9BAC24ECD00A}" type="presOf" srcId="{C0606BE7-5A0A-46AC-ADB2-B7060754C100}" destId="{BF8A6BD5-A50A-8644-9C46-02C39D7331BE}" srcOrd="0" destOrd="0" presId="urn:microsoft.com/office/officeart/2008/layout/LinedList"/>
    <dgm:cxn modelId="{81B2F2A4-8D46-D94D-B1A4-5F5AD4A319CA}" type="presParOf" srcId="{6EA32493-1828-7941-ACCD-050B12BBABD3}" destId="{C387DE0F-444D-F547-B4F5-27C46A699119}" srcOrd="0" destOrd="0" presId="urn:microsoft.com/office/officeart/2008/layout/LinedList"/>
    <dgm:cxn modelId="{1D64A426-5F42-0C48-9497-D11AFC27F450}" type="presParOf" srcId="{6EA32493-1828-7941-ACCD-050B12BBABD3}" destId="{80572CB5-7C69-6342-BEAE-09FB0C8EE555}" srcOrd="1" destOrd="0" presId="urn:microsoft.com/office/officeart/2008/layout/LinedList"/>
    <dgm:cxn modelId="{A2F126E0-F38A-6B48-BF07-609B3A22776C}" type="presParOf" srcId="{80572CB5-7C69-6342-BEAE-09FB0C8EE555}" destId="{2BA61DE7-E043-1249-86F3-D104ABFA8D9D}" srcOrd="0" destOrd="0" presId="urn:microsoft.com/office/officeart/2008/layout/LinedList"/>
    <dgm:cxn modelId="{936E5447-ED2A-224F-97A0-5F6E531C5E91}" type="presParOf" srcId="{80572CB5-7C69-6342-BEAE-09FB0C8EE555}" destId="{119E1D2E-6FC7-8D42-A480-7D415E56E762}" srcOrd="1" destOrd="0" presId="urn:microsoft.com/office/officeart/2008/layout/LinedList"/>
    <dgm:cxn modelId="{85AF00E6-80C1-E241-966A-07CBC0F7711E}" type="presParOf" srcId="{6EA32493-1828-7941-ACCD-050B12BBABD3}" destId="{66136217-6855-D343-AA04-FE6FE3DE9320}" srcOrd="2" destOrd="0" presId="urn:microsoft.com/office/officeart/2008/layout/LinedList"/>
    <dgm:cxn modelId="{C96E75F3-05D2-1F41-99DF-8403790967E6}" type="presParOf" srcId="{6EA32493-1828-7941-ACCD-050B12BBABD3}" destId="{F4843999-353C-A44A-A5CA-FAB9CD959036}" srcOrd="3" destOrd="0" presId="urn:microsoft.com/office/officeart/2008/layout/LinedList"/>
    <dgm:cxn modelId="{ECB789BE-AC77-CE4B-AFED-EC0D389FD4C5}" type="presParOf" srcId="{F4843999-353C-A44A-A5CA-FAB9CD959036}" destId="{56DC2CCB-5687-8047-8E00-3A08DFE188DF}" srcOrd="0" destOrd="0" presId="urn:microsoft.com/office/officeart/2008/layout/LinedList"/>
    <dgm:cxn modelId="{E16D1C01-9CC4-3B45-8ECA-0586802FE274}" type="presParOf" srcId="{F4843999-353C-A44A-A5CA-FAB9CD959036}" destId="{75F9A460-4356-E042-AE91-EF79BCB0F4F4}" srcOrd="1" destOrd="0" presId="urn:microsoft.com/office/officeart/2008/layout/LinedList"/>
    <dgm:cxn modelId="{2AEC110A-71D1-8444-AD47-8F06886E7D13}" type="presParOf" srcId="{6EA32493-1828-7941-ACCD-050B12BBABD3}" destId="{3F857742-15A2-1F4D-9EA2-5F608033E8DD}" srcOrd="4" destOrd="0" presId="urn:microsoft.com/office/officeart/2008/layout/LinedList"/>
    <dgm:cxn modelId="{678E24EB-6CAD-D44D-804C-D46CF97D8998}" type="presParOf" srcId="{6EA32493-1828-7941-ACCD-050B12BBABD3}" destId="{F19B1E69-E1BF-634E-B77A-38FDC9D5831F}" srcOrd="5" destOrd="0" presId="urn:microsoft.com/office/officeart/2008/layout/LinedList"/>
    <dgm:cxn modelId="{9780B426-EE69-E644-805E-E7C160C0EF21}" type="presParOf" srcId="{F19B1E69-E1BF-634E-B77A-38FDC9D5831F}" destId="{94689169-2766-B944-A524-450F4932A348}" srcOrd="0" destOrd="0" presId="urn:microsoft.com/office/officeart/2008/layout/LinedList"/>
    <dgm:cxn modelId="{E7F3D4BB-F47C-D444-A8F5-2F6F6E22FD5C}" type="presParOf" srcId="{F19B1E69-E1BF-634E-B77A-38FDC9D5831F}" destId="{7CF71E52-8549-F34C-BE6E-FC62311CA685}" srcOrd="1" destOrd="0" presId="urn:microsoft.com/office/officeart/2008/layout/LinedList"/>
    <dgm:cxn modelId="{9517FBBF-CD47-0F47-9FDE-F31E61350806}" type="presParOf" srcId="{6EA32493-1828-7941-ACCD-050B12BBABD3}" destId="{293971F8-3815-E74B-BB16-E3FF16CFA702}" srcOrd="6" destOrd="0" presId="urn:microsoft.com/office/officeart/2008/layout/LinedList"/>
    <dgm:cxn modelId="{4752A776-86DB-F74E-AF65-88AF94F9688B}" type="presParOf" srcId="{6EA32493-1828-7941-ACCD-050B12BBABD3}" destId="{72EF20DC-7885-4C4E-A786-DF9C8C72231A}" srcOrd="7" destOrd="0" presId="urn:microsoft.com/office/officeart/2008/layout/LinedList"/>
    <dgm:cxn modelId="{89945588-E7AF-DF47-9674-4D1040B6B570}" type="presParOf" srcId="{72EF20DC-7885-4C4E-A786-DF9C8C72231A}" destId="{230BA24B-8116-304C-BB21-839721F92E8E}" srcOrd="0" destOrd="0" presId="urn:microsoft.com/office/officeart/2008/layout/LinedList"/>
    <dgm:cxn modelId="{01894FE7-09E2-C640-AE99-B991C81CE4BC}" type="presParOf" srcId="{72EF20DC-7885-4C4E-A786-DF9C8C72231A}" destId="{2F74A86D-BCEB-3746-8043-64FAF9F517B3}" srcOrd="1" destOrd="0" presId="urn:microsoft.com/office/officeart/2008/layout/LinedList"/>
    <dgm:cxn modelId="{3B867525-E9F4-184A-8EE0-7BEEF51C4E3B}" type="presParOf" srcId="{6EA32493-1828-7941-ACCD-050B12BBABD3}" destId="{21C37CEB-7732-214D-A6F0-DB5A76502F9E}" srcOrd="8" destOrd="0" presId="urn:microsoft.com/office/officeart/2008/layout/LinedList"/>
    <dgm:cxn modelId="{F9CCD08F-8B8B-C142-AB6A-1C9418C926A1}" type="presParOf" srcId="{6EA32493-1828-7941-ACCD-050B12BBABD3}" destId="{CB4EFBC7-7D4B-6F48-B358-F92D8034031E}" srcOrd="9" destOrd="0" presId="urn:microsoft.com/office/officeart/2008/layout/LinedList"/>
    <dgm:cxn modelId="{A0B69178-649D-F04B-BFF6-0D099A8262E7}" type="presParOf" srcId="{CB4EFBC7-7D4B-6F48-B358-F92D8034031E}" destId="{6EF16147-B50A-A844-8CDE-71B1E96BF6C2}" srcOrd="0" destOrd="0" presId="urn:microsoft.com/office/officeart/2008/layout/LinedList"/>
    <dgm:cxn modelId="{8785AB46-0ABA-204E-99E5-120CC4A47F16}" type="presParOf" srcId="{CB4EFBC7-7D4B-6F48-B358-F92D8034031E}" destId="{74B5C0CD-2E10-494F-B32D-B798E0034C39}" srcOrd="1" destOrd="0" presId="urn:microsoft.com/office/officeart/2008/layout/LinedList"/>
    <dgm:cxn modelId="{B057F306-A2DF-FA46-B8D3-8C491F8467D5}" type="presParOf" srcId="{6EA32493-1828-7941-ACCD-050B12BBABD3}" destId="{422D1804-786E-8642-AFAB-BEBF62C67E54}" srcOrd="10" destOrd="0" presId="urn:microsoft.com/office/officeart/2008/layout/LinedList"/>
    <dgm:cxn modelId="{B538B2E0-4C84-524F-916D-14CB90D5A3EB}" type="presParOf" srcId="{6EA32493-1828-7941-ACCD-050B12BBABD3}" destId="{C695981C-DD09-4C42-B075-078A72169035}" srcOrd="11" destOrd="0" presId="urn:microsoft.com/office/officeart/2008/layout/LinedList"/>
    <dgm:cxn modelId="{64DD51DA-1026-8C42-97A5-BAAE1AB53250}" type="presParOf" srcId="{C695981C-DD09-4C42-B075-078A72169035}" destId="{BF8A6BD5-A50A-8644-9C46-02C39D7331BE}" srcOrd="0" destOrd="0" presId="urn:microsoft.com/office/officeart/2008/layout/LinedList"/>
    <dgm:cxn modelId="{48DB3873-094A-5F4A-80F7-CBFE4A47C3AD}" type="presParOf" srcId="{C695981C-DD09-4C42-B075-078A72169035}" destId="{93415D10-FE20-AE49-AB78-6C70C4126738}" srcOrd="1" destOrd="0" presId="urn:microsoft.com/office/officeart/2008/layout/LinedList"/>
    <dgm:cxn modelId="{94868609-D7AE-B64E-899D-D9DF5BB40F58}" type="presParOf" srcId="{6EA32493-1828-7941-ACCD-050B12BBABD3}" destId="{E9F8EBC5-93D2-044D-AAF2-91977B6FC52F}" srcOrd="12" destOrd="0" presId="urn:microsoft.com/office/officeart/2008/layout/LinedList"/>
    <dgm:cxn modelId="{DA81B84A-8E83-3D41-9FC5-16AED9AB69BF}" type="presParOf" srcId="{6EA32493-1828-7941-ACCD-050B12BBABD3}" destId="{6F9569D3-E1AF-7B4C-9F55-113DBC6B78B2}" srcOrd="13" destOrd="0" presId="urn:microsoft.com/office/officeart/2008/layout/LinedList"/>
    <dgm:cxn modelId="{1744471A-C52A-5546-8503-ADA65FFCC148}" type="presParOf" srcId="{6F9569D3-E1AF-7B4C-9F55-113DBC6B78B2}" destId="{5305D02F-5860-D54E-8581-E882636982DE}" srcOrd="0" destOrd="0" presId="urn:microsoft.com/office/officeart/2008/layout/LinedList"/>
    <dgm:cxn modelId="{51AE7641-5A92-6846-9380-413A1B233688}" type="presParOf" srcId="{6F9569D3-E1AF-7B4C-9F55-113DBC6B78B2}" destId="{34ED2BAF-393D-4547-B167-2F0E774A931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B005DA-29AC-4ADE-8E24-FD2AE0AE9E6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9B34D4-ECDC-4032-AF6C-8C673DDCF09C}">
      <dgm:prSet/>
      <dgm:spPr/>
      <dgm:t>
        <a:bodyPr/>
        <a:lstStyle/>
        <a:p>
          <a:r>
            <a:rPr lang="cs-CZ" b="0" dirty="0"/>
            <a:t>Registr těžkého astmatu</a:t>
          </a:r>
          <a:endParaRPr lang="en-US" b="0" dirty="0"/>
        </a:p>
      </dgm:t>
    </dgm:pt>
    <dgm:pt modelId="{3847AAF0-F026-480B-829F-6752CDC2193A}" type="parTrans" cxnId="{BFD01756-CFD4-4E02-9C81-6FFD0FD5E127}">
      <dgm:prSet/>
      <dgm:spPr/>
      <dgm:t>
        <a:bodyPr/>
        <a:lstStyle/>
        <a:p>
          <a:endParaRPr lang="en-US"/>
        </a:p>
      </dgm:t>
    </dgm:pt>
    <dgm:pt modelId="{EE6A49D8-D7AF-432F-B597-707260517899}" type="sibTrans" cxnId="{BFD01756-CFD4-4E02-9C81-6FFD0FD5E127}">
      <dgm:prSet/>
      <dgm:spPr/>
      <dgm:t>
        <a:bodyPr/>
        <a:lstStyle/>
        <a:p>
          <a:endParaRPr lang="en-US"/>
        </a:p>
      </dgm:t>
    </dgm:pt>
    <dgm:pt modelId="{F4F88317-FDB8-40C5-AD09-B6710205BDD4}">
      <dgm:prSet/>
      <dgm:spPr/>
      <dgm:t>
        <a:bodyPr/>
        <a:lstStyle/>
        <a:p>
          <a:r>
            <a:rPr lang="cs-CZ" b="1" dirty="0"/>
            <a:t>Doporučený postup </a:t>
          </a:r>
          <a:endParaRPr lang="en-US" b="1" dirty="0"/>
        </a:p>
      </dgm:t>
    </dgm:pt>
    <dgm:pt modelId="{A91F0741-A390-4530-938D-6B459E724F2F}" type="parTrans" cxnId="{21F5BFC4-6E8E-4190-8766-AF8A457C4AF2}">
      <dgm:prSet/>
      <dgm:spPr/>
      <dgm:t>
        <a:bodyPr/>
        <a:lstStyle/>
        <a:p>
          <a:endParaRPr lang="en-US"/>
        </a:p>
      </dgm:t>
    </dgm:pt>
    <dgm:pt modelId="{8CCEAA44-8B3A-4D35-9CCB-60CCE32E7E99}" type="sibTrans" cxnId="{21F5BFC4-6E8E-4190-8766-AF8A457C4AF2}">
      <dgm:prSet/>
      <dgm:spPr/>
      <dgm:t>
        <a:bodyPr/>
        <a:lstStyle/>
        <a:p>
          <a:endParaRPr lang="en-US"/>
        </a:p>
      </dgm:t>
    </dgm:pt>
    <dgm:pt modelId="{10C427D1-FAFE-4290-860E-ACE49C171808}">
      <dgm:prSet/>
      <dgm:spPr/>
      <dgm:t>
        <a:bodyPr/>
        <a:lstStyle/>
        <a:p>
          <a:r>
            <a:rPr lang="cs-CZ"/>
            <a:t>Zájem o rozšíření počtu center</a:t>
          </a:r>
          <a:endParaRPr lang="en-US"/>
        </a:p>
      </dgm:t>
    </dgm:pt>
    <dgm:pt modelId="{8AFFCBDD-4030-46CC-B503-1A27772541AB}" type="parTrans" cxnId="{D4985901-540A-4F21-B9D5-7C33C8539083}">
      <dgm:prSet/>
      <dgm:spPr/>
      <dgm:t>
        <a:bodyPr/>
        <a:lstStyle/>
        <a:p>
          <a:endParaRPr lang="en-US"/>
        </a:p>
      </dgm:t>
    </dgm:pt>
    <dgm:pt modelId="{EAA2F7CB-8730-4D79-9091-4743E7F4C227}" type="sibTrans" cxnId="{D4985901-540A-4F21-B9D5-7C33C8539083}">
      <dgm:prSet/>
      <dgm:spPr/>
      <dgm:t>
        <a:bodyPr/>
        <a:lstStyle/>
        <a:p>
          <a:endParaRPr lang="en-US"/>
        </a:p>
      </dgm:t>
    </dgm:pt>
    <dgm:pt modelId="{415D7213-A0B9-4E91-A372-4A231B90B74A}">
      <dgm:prSet/>
      <dgm:spPr/>
      <dgm:t>
        <a:bodyPr/>
        <a:lstStyle/>
        <a:p>
          <a:r>
            <a:rPr lang="cs-CZ"/>
            <a:t>Moderní léčba</a:t>
          </a:r>
          <a:endParaRPr lang="en-US"/>
        </a:p>
      </dgm:t>
    </dgm:pt>
    <dgm:pt modelId="{14D4CDFF-110D-4326-A6E2-1887C05A2FC6}" type="parTrans" cxnId="{F04A117C-CED3-491D-ACF2-807AE19C19E1}">
      <dgm:prSet/>
      <dgm:spPr/>
      <dgm:t>
        <a:bodyPr/>
        <a:lstStyle/>
        <a:p>
          <a:endParaRPr lang="en-US"/>
        </a:p>
      </dgm:t>
    </dgm:pt>
    <dgm:pt modelId="{4072E709-591F-4452-A939-87E6F7AD06E9}" type="sibTrans" cxnId="{F04A117C-CED3-491D-ACF2-807AE19C19E1}">
      <dgm:prSet/>
      <dgm:spPr/>
      <dgm:t>
        <a:bodyPr/>
        <a:lstStyle/>
        <a:p>
          <a:endParaRPr lang="en-US"/>
        </a:p>
      </dgm:t>
    </dgm:pt>
    <dgm:pt modelId="{A8B63279-E852-4D71-A026-A3F981A12DA3}">
      <dgm:prSet/>
      <dgm:spPr/>
      <dgm:t>
        <a:bodyPr/>
        <a:lstStyle/>
        <a:p>
          <a:r>
            <a:rPr lang="cs-CZ"/>
            <a:t>Pozice v EU (SHARP) </a:t>
          </a:r>
          <a:endParaRPr lang="en-US"/>
        </a:p>
      </dgm:t>
    </dgm:pt>
    <dgm:pt modelId="{F86F6EB8-405B-46D4-9A47-F29D01CB831B}" type="parTrans" cxnId="{212AB624-EBF3-4C12-B9BD-DEE47F7F8A34}">
      <dgm:prSet/>
      <dgm:spPr/>
      <dgm:t>
        <a:bodyPr/>
        <a:lstStyle/>
        <a:p>
          <a:endParaRPr lang="en-US"/>
        </a:p>
      </dgm:t>
    </dgm:pt>
    <dgm:pt modelId="{61D99032-AD0E-400A-BC49-2E0EDBA88DD0}" type="sibTrans" cxnId="{212AB624-EBF3-4C12-B9BD-DEE47F7F8A34}">
      <dgm:prSet/>
      <dgm:spPr/>
      <dgm:t>
        <a:bodyPr/>
        <a:lstStyle/>
        <a:p>
          <a:endParaRPr lang="en-US"/>
        </a:p>
      </dgm:t>
    </dgm:pt>
    <dgm:pt modelId="{C0606BE7-5A0A-46AC-ADB2-B7060754C100}">
      <dgm:prSet/>
      <dgm:spPr/>
      <dgm:t>
        <a:bodyPr/>
        <a:lstStyle/>
        <a:p>
          <a:r>
            <a:rPr lang="cs-CZ" dirty="0"/>
            <a:t>Pacientská organizace ?</a:t>
          </a:r>
        </a:p>
      </dgm:t>
    </dgm:pt>
    <dgm:pt modelId="{5BFA7029-63C1-47BC-BC04-9574687562A5}" type="parTrans" cxnId="{AAB9AEBA-F586-4246-AFFF-ABB4FD0E6013}">
      <dgm:prSet/>
      <dgm:spPr/>
      <dgm:t>
        <a:bodyPr/>
        <a:lstStyle/>
        <a:p>
          <a:endParaRPr lang="en-US"/>
        </a:p>
      </dgm:t>
    </dgm:pt>
    <dgm:pt modelId="{CEEFB73D-3A55-4B84-A3B9-8AE544BCA538}" type="sibTrans" cxnId="{AAB9AEBA-F586-4246-AFFF-ABB4FD0E6013}">
      <dgm:prSet/>
      <dgm:spPr/>
      <dgm:t>
        <a:bodyPr/>
        <a:lstStyle/>
        <a:p>
          <a:endParaRPr lang="en-US"/>
        </a:p>
      </dgm:t>
    </dgm:pt>
    <dgm:pt modelId="{7E9F438A-7B5E-5D49-87FD-263C102B74B5}">
      <dgm:prSet/>
      <dgm:spPr/>
      <dgm:t>
        <a:bodyPr/>
        <a:lstStyle/>
        <a:p>
          <a:r>
            <a:rPr lang="cs-CZ" dirty="0"/>
            <a:t>Sever </a:t>
          </a:r>
          <a:r>
            <a:rPr lang="cs-CZ" dirty="0" err="1"/>
            <a:t>Asthma</a:t>
          </a:r>
          <a:r>
            <a:rPr lang="cs-CZ" dirty="0"/>
            <a:t> </a:t>
          </a:r>
          <a:r>
            <a:rPr lang="cs-CZ" dirty="0" err="1"/>
            <a:t>Questionnaire</a:t>
          </a:r>
          <a:r>
            <a:rPr lang="cs-CZ" dirty="0"/>
            <a:t> - česká </a:t>
          </a:r>
          <a:r>
            <a:rPr lang="cs-CZ" dirty="0" err="1"/>
            <a:t>validizace</a:t>
          </a:r>
          <a:endParaRPr lang="cs-CZ" dirty="0"/>
        </a:p>
      </dgm:t>
    </dgm:pt>
    <dgm:pt modelId="{6A5EF951-E114-6348-BD32-BEFE83BA304B}" type="parTrans" cxnId="{AB3F1A07-E064-A049-AAF1-0DB176239A00}">
      <dgm:prSet/>
      <dgm:spPr/>
      <dgm:t>
        <a:bodyPr/>
        <a:lstStyle/>
        <a:p>
          <a:endParaRPr lang="cs-CZ"/>
        </a:p>
      </dgm:t>
    </dgm:pt>
    <dgm:pt modelId="{1B0FD75B-933C-C74B-8C41-EE2A7191FC8A}" type="sibTrans" cxnId="{AB3F1A07-E064-A049-AAF1-0DB176239A00}">
      <dgm:prSet/>
      <dgm:spPr/>
      <dgm:t>
        <a:bodyPr/>
        <a:lstStyle/>
        <a:p>
          <a:endParaRPr lang="cs-CZ"/>
        </a:p>
      </dgm:t>
    </dgm:pt>
    <dgm:pt modelId="{6EA32493-1828-7941-ACCD-050B12BBABD3}" type="pres">
      <dgm:prSet presAssocID="{A6B005DA-29AC-4ADE-8E24-FD2AE0AE9E60}" presName="vert0" presStyleCnt="0">
        <dgm:presLayoutVars>
          <dgm:dir/>
          <dgm:animOne val="branch"/>
          <dgm:animLvl val="lvl"/>
        </dgm:presLayoutVars>
      </dgm:prSet>
      <dgm:spPr/>
    </dgm:pt>
    <dgm:pt modelId="{C387DE0F-444D-F547-B4F5-27C46A699119}" type="pres">
      <dgm:prSet presAssocID="{319B34D4-ECDC-4032-AF6C-8C673DDCF09C}" presName="thickLine" presStyleLbl="alignNode1" presStyleIdx="0" presStyleCnt="7"/>
      <dgm:spPr/>
    </dgm:pt>
    <dgm:pt modelId="{80572CB5-7C69-6342-BEAE-09FB0C8EE555}" type="pres">
      <dgm:prSet presAssocID="{319B34D4-ECDC-4032-AF6C-8C673DDCF09C}" presName="horz1" presStyleCnt="0"/>
      <dgm:spPr/>
    </dgm:pt>
    <dgm:pt modelId="{2BA61DE7-E043-1249-86F3-D104ABFA8D9D}" type="pres">
      <dgm:prSet presAssocID="{319B34D4-ECDC-4032-AF6C-8C673DDCF09C}" presName="tx1" presStyleLbl="revTx" presStyleIdx="0" presStyleCnt="7"/>
      <dgm:spPr/>
    </dgm:pt>
    <dgm:pt modelId="{119E1D2E-6FC7-8D42-A480-7D415E56E762}" type="pres">
      <dgm:prSet presAssocID="{319B34D4-ECDC-4032-AF6C-8C673DDCF09C}" presName="vert1" presStyleCnt="0"/>
      <dgm:spPr/>
    </dgm:pt>
    <dgm:pt modelId="{66136217-6855-D343-AA04-FE6FE3DE9320}" type="pres">
      <dgm:prSet presAssocID="{F4F88317-FDB8-40C5-AD09-B6710205BDD4}" presName="thickLine" presStyleLbl="alignNode1" presStyleIdx="1" presStyleCnt="7"/>
      <dgm:spPr/>
    </dgm:pt>
    <dgm:pt modelId="{F4843999-353C-A44A-A5CA-FAB9CD959036}" type="pres">
      <dgm:prSet presAssocID="{F4F88317-FDB8-40C5-AD09-B6710205BDD4}" presName="horz1" presStyleCnt="0"/>
      <dgm:spPr/>
    </dgm:pt>
    <dgm:pt modelId="{56DC2CCB-5687-8047-8E00-3A08DFE188DF}" type="pres">
      <dgm:prSet presAssocID="{F4F88317-FDB8-40C5-AD09-B6710205BDD4}" presName="tx1" presStyleLbl="revTx" presStyleIdx="1" presStyleCnt="7"/>
      <dgm:spPr/>
    </dgm:pt>
    <dgm:pt modelId="{75F9A460-4356-E042-AE91-EF79BCB0F4F4}" type="pres">
      <dgm:prSet presAssocID="{F4F88317-FDB8-40C5-AD09-B6710205BDD4}" presName="vert1" presStyleCnt="0"/>
      <dgm:spPr/>
    </dgm:pt>
    <dgm:pt modelId="{3F857742-15A2-1F4D-9EA2-5F608033E8DD}" type="pres">
      <dgm:prSet presAssocID="{10C427D1-FAFE-4290-860E-ACE49C171808}" presName="thickLine" presStyleLbl="alignNode1" presStyleIdx="2" presStyleCnt="7"/>
      <dgm:spPr/>
    </dgm:pt>
    <dgm:pt modelId="{F19B1E69-E1BF-634E-B77A-38FDC9D5831F}" type="pres">
      <dgm:prSet presAssocID="{10C427D1-FAFE-4290-860E-ACE49C171808}" presName="horz1" presStyleCnt="0"/>
      <dgm:spPr/>
    </dgm:pt>
    <dgm:pt modelId="{94689169-2766-B944-A524-450F4932A348}" type="pres">
      <dgm:prSet presAssocID="{10C427D1-FAFE-4290-860E-ACE49C171808}" presName="tx1" presStyleLbl="revTx" presStyleIdx="2" presStyleCnt="7"/>
      <dgm:spPr/>
    </dgm:pt>
    <dgm:pt modelId="{7CF71E52-8549-F34C-BE6E-FC62311CA685}" type="pres">
      <dgm:prSet presAssocID="{10C427D1-FAFE-4290-860E-ACE49C171808}" presName="vert1" presStyleCnt="0"/>
      <dgm:spPr/>
    </dgm:pt>
    <dgm:pt modelId="{293971F8-3815-E74B-BB16-E3FF16CFA702}" type="pres">
      <dgm:prSet presAssocID="{415D7213-A0B9-4E91-A372-4A231B90B74A}" presName="thickLine" presStyleLbl="alignNode1" presStyleIdx="3" presStyleCnt="7"/>
      <dgm:spPr/>
    </dgm:pt>
    <dgm:pt modelId="{72EF20DC-7885-4C4E-A786-DF9C8C72231A}" type="pres">
      <dgm:prSet presAssocID="{415D7213-A0B9-4E91-A372-4A231B90B74A}" presName="horz1" presStyleCnt="0"/>
      <dgm:spPr/>
    </dgm:pt>
    <dgm:pt modelId="{230BA24B-8116-304C-BB21-839721F92E8E}" type="pres">
      <dgm:prSet presAssocID="{415D7213-A0B9-4E91-A372-4A231B90B74A}" presName="tx1" presStyleLbl="revTx" presStyleIdx="3" presStyleCnt="7"/>
      <dgm:spPr/>
    </dgm:pt>
    <dgm:pt modelId="{2F74A86D-BCEB-3746-8043-64FAF9F517B3}" type="pres">
      <dgm:prSet presAssocID="{415D7213-A0B9-4E91-A372-4A231B90B74A}" presName="vert1" presStyleCnt="0"/>
      <dgm:spPr/>
    </dgm:pt>
    <dgm:pt modelId="{21C37CEB-7732-214D-A6F0-DB5A76502F9E}" type="pres">
      <dgm:prSet presAssocID="{A8B63279-E852-4D71-A026-A3F981A12DA3}" presName="thickLine" presStyleLbl="alignNode1" presStyleIdx="4" presStyleCnt="7"/>
      <dgm:spPr/>
    </dgm:pt>
    <dgm:pt modelId="{CB4EFBC7-7D4B-6F48-B358-F92D8034031E}" type="pres">
      <dgm:prSet presAssocID="{A8B63279-E852-4D71-A026-A3F981A12DA3}" presName="horz1" presStyleCnt="0"/>
      <dgm:spPr/>
    </dgm:pt>
    <dgm:pt modelId="{6EF16147-B50A-A844-8CDE-71B1E96BF6C2}" type="pres">
      <dgm:prSet presAssocID="{A8B63279-E852-4D71-A026-A3F981A12DA3}" presName="tx1" presStyleLbl="revTx" presStyleIdx="4" presStyleCnt="7"/>
      <dgm:spPr/>
    </dgm:pt>
    <dgm:pt modelId="{74B5C0CD-2E10-494F-B32D-B798E0034C39}" type="pres">
      <dgm:prSet presAssocID="{A8B63279-E852-4D71-A026-A3F981A12DA3}" presName="vert1" presStyleCnt="0"/>
      <dgm:spPr/>
    </dgm:pt>
    <dgm:pt modelId="{422D1804-786E-8642-AFAB-BEBF62C67E54}" type="pres">
      <dgm:prSet presAssocID="{C0606BE7-5A0A-46AC-ADB2-B7060754C100}" presName="thickLine" presStyleLbl="alignNode1" presStyleIdx="5" presStyleCnt="7"/>
      <dgm:spPr/>
    </dgm:pt>
    <dgm:pt modelId="{C695981C-DD09-4C42-B075-078A72169035}" type="pres">
      <dgm:prSet presAssocID="{C0606BE7-5A0A-46AC-ADB2-B7060754C100}" presName="horz1" presStyleCnt="0"/>
      <dgm:spPr/>
    </dgm:pt>
    <dgm:pt modelId="{BF8A6BD5-A50A-8644-9C46-02C39D7331BE}" type="pres">
      <dgm:prSet presAssocID="{C0606BE7-5A0A-46AC-ADB2-B7060754C100}" presName="tx1" presStyleLbl="revTx" presStyleIdx="5" presStyleCnt="7"/>
      <dgm:spPr/>
    </dgm:pt>
    <dgm:pt modelId="{93415D10-FE20-AE49-AB78-6C70C4126738}" type="pres">
      <dgm:prSet presAssocID="{C0606BE7-5A0A-46AC-ADB2-B7060754C100}" presName="vert1" presStyleCnt="0"/>
      <dgm:spPr/>
    </dgm:pt>
    <dgm:pt modelId="{E9F8EBC5-93D2-044D-AAF2-91977B6FC52F}" type="pres">
      <dgm:prSet presAssocID="{7E9F438A-7B5E-5D49-87FD-263C102B74B5}" presName="thickLine" presStyleLbl="alignNode1" presStyleIdx="6" presStyleCnt="7"/>
      <dgm:spPr/>
    </dgm:pt>
    <dgm:pt modelId="{6F9569D3-E1AF-7B4C-9F55-113DBC6B78B2}" type="pres">
      <dgm:prSet presAssocID="{7E9F438A-7B5E-5D49-87FD-263C102B74B5}" presName="horz1" presStyleCnt="0"/>
      <dgm:spPr/>
    </dgm:pt>
    <dgm:pt modelId="{5305D02F-5860-D54E-8581-E882636982DE}" type="pres">
      <dgm:prSet presAssocID="{7E9F438A-7B5E-5D49-87FD-263C102B74B5}" presName="tx1" presStyleLbl="revTx" presStyleIdx="6" presStyleCnt="7"/>
      <dgm:spPr/>
    </dgm:pt>
    <dgm:pt modelId="{34ED2BAF-393D-4547-B167-2F0E774A9315}" type="pres">
      <dgm:prSet presAssocID="{7E9F438A-7B5E-5D49-87FD-263C102B74B5}" presName="vert1" presStyleCnt="0"/>
      <dgm:spPr/>
    </dgm:pt>
  </dgm:ptLst>
  <dgm:cxnLst>
    <dgm:cxn modelId="{D4985901-540A-4F21-B9D5-7C33C8539083}" srcId="{A6B005DA-29AC-4ADE-8E24-FD2AE0AE9E60}" destId="{10C427D1-FAFE-4290-860E-ACE49C171808}" srcOrd="2" destOrd="0" parTransId="{8AFFCBDD-4030-46CC-B503-1A27772541AB}" sibTransId="{EAA2F7CB-8730-4D79-9091-4743E7F4C227}"/>
    <dgm:cxn modelId="{AB3F1A07-E064-A049-AAF1-0DB176239A00}" srcId="{A6B005DA-29AC-4ADE-8E24-FD2AE0AE9E60}" destId="{7E9F438A-7B5E-5D49-87FD-263C102B74B5}" srcOrd="6" destOrd="0" parTransId="{6A5EF951-E114-6348-BD32-BEFE83BA304B}" sibTransId="{1B0FD75B-933C-C74B-8C41-EE2A7191FC8A}"/>
    <dgm:cxn modelId="{212AB624-EBF3-4C12-B9BD-DEE47F7F8A34}" srcId="{A6B005DA-29AC-4ADE-8E24-FD2AE0AE9E60}" destId="{A8B63279-E852-4D71-A026-A3F981A12DA3}" srcOrd="4" destOrd="0" parTransId="{F86F6EB8-405B-46D4-9A47-F29D01CB831B}" sibTransId="{61D99032-AD0E-400A-BC49-2E0EDBA88DD0}"/>
    <dgm:cxn modelId="{60A9B429-4B21-414C-94C0-4E6A31A9AB2E}" type="presOf" srcId="{7E9F438A-7B5E-5D49-87FD-263C102B74B5}" destId="{5305D02F-5860-D54E-8581-E882636982DE}" srcOrd="0" destOrd="0" presId="urn:microsoft.com/office/officeart/2008/layout/LinedList"/>
    <dgm:cxn modelId="{199F1964-1D97-EC4D-B567-FBBF1CCFF2A3}" type="presOf" srcId="{10C427D1-FAFE-4290-860E-ACE49C171808}" destId="{94689169-2766-B944-A524-450F4932A348}" srcOrd="0" destOrd="0" presId="urn:microsoft.com/office/officeart/2008/layout/LinedList"/>
    <dgm:cxn modelId="{BFD01756-CFD4-4E02-9C81-6FFD0FD5E127}" srcId="{A6B005DA-29AC-4ADE-8E24-FD2AE0AE9E60}" destId="{319B34D4-ECDC-4032-AF6C-8C673DDCF09C}" srcOrd="0" destOrd="0" parTransId="{3847AAF0-F026-480B-829F-6752CDC2193A}" sibTransId="{EE6A49D8-D7AF-432F-B597-707260517899}"/>
    <dgm:cxn modelId="{6C79395A-82E2-8A4D-8971-F13F95283424}" type="presOf" srcId="{319B34D4-ECDC-4032-AF6C-8C673DDCF09C}" destId="{2BA61DE7-E043-1249-86F3-D104ABFA8D9D}" srcOrd="0" destOrd="0" presId="urn:microsoft.com/office/officeart/2008/layout/LinedList"/>
    <dgm:cxn modelId="{FDBC0D7B-66CC-2B44-B64B-764C4414624D}" type="presOf" srcId="{F4F88317-FDB8-40C5-AD09-B6710205BDD4}" destId="{56DC2CCB-5687-8047-8E00-3A08DFE188DF}" srcOrd="0" destOrd="0" presId="urn:microsoft.com/office/officeart/2008/layout/LinedList"/>
    <dgm:cxn modelId="{F04A117C-CED3-491D-ACF2-807AE19C19E1}" srcId="{A6B005DA-29AC-4ADE-8E24-FD2AE0AE9E60}" destId="{415D7213-A0B9-4E91-A372-4A231B90B74A}" srcOrd="3" destOrd="0" parTransId="{14D4CDFF-110D-4326-A6E2-1887C05A2FC6}" sibTransId="{4072E709-591F-4452-A939-87E6F7AD06E9}"/>
    <dgm:cxn modelId="{4D62558B-53AA-4A4C-A299-B92F4C8EA628}" type="presOf" srcId="{A6B005DA-29AC-4ADE-8E24-FD2AE0AE9E60}" destId="{6EA32493-1828-7941-ACCD-050B12BBABD3}" srcOrd="0" destOrd="0" presId="urn:microsoft.com/office/officeart/2008/layout/LinedList"/>
    <dgm:cxn modelId="{346A228F-C460-854B-AE9F-A534D6377094}" type="presOf" srcId="{A8B63279-E852-4D71-A026-A3F981A12DA3}" destId="{6EF16147-B50A-A844-8CDE-71B1E96BF6C2}" srcOrd="0" destOrd="0" presId="urn:microsoft.com/office/officeart/2008/layout/LinedList"/>
    <dgm:cxn modelId="{AAB9AEBA-F586-4246-AFFF-ABB4FD0E6013}" srcId="{A6B005DA-29AC-4ADE-8E24-FD2AE0AE9E60}" destId="{C0606BE7-5A0A-46AC-ADB2-B7060754C100}" srcOrd="5" destOrd="0" parTransId="{5BFA7029-63C1-47BC-BC04-9574687562A5}" sibTransId="{CEEFB73D-3A55-4B84-A3B9-8AE544BCA538}"/>
    <dgm:cxn modelId="{21F5BFC4-6E8E-4190-8766-AF8A457C4AF2}" srcId="{A6B005DA-29AC-4ADE-8E24-FD2AE0AE9E60}" destId="{F4F88317-FDB8-40C5-AD09-B6710205BDD4}" srcOrd="1" destOrd="0" parTransId="{A91F0741-A390-4530-938D-6B459E724F2F}" sibTransId="{8CCEAA44-8B3A-4D35-9CCB-60CCE32E7E99}"/>
    <dgm:cxn modelId="{168AF3CA-90D8-CD42-9B7E-3383E4F949E7}" type="presOf" srcId="{415D7213-A0B9-4E91-A372-4A231B90B74A}" destId="{230BA24B-8116-304C-BB21-839721F92E8E}" srcOrd="0" destOrd="0" presId="urn:microsoft.com/office/officeart/2008/layout/LinedList"/>
    <dgm:cxn modelId="{5EDAE3E0-88E7-1E40-94EA-9BAC24ECD00A}" type="presOf" srcId="{C0606BE7-5A0A-46AC-ADB2-B7060754C100}" destId="{BF8A6BD5-A50A-8644-9C46-02C39D7331BE}" srcOrd="0" destOrd="0" presId="urn:microsoft.com/office/officeart/2008/layout/LinedList"/>
    <dgm:cxn modelId="{81B2F2A4-8D46-D94D-B1A4-5F5AD4A319CA}" type="presParOf" srcId="{6EA32493-1828-7941-ACCD-050B12BBABD3}" destId="{C387DE0F-444D-F547-B4F5-27C46A699119}" srcOrd="0" destOrd="0" presId="urn:microsoft.com/office/officeart/2008/layout/LinedList"/>
    <dgm:cxn modelId="{1D64A426-5F42-0C48-9497-D11AFC27F450}" type="presParOf" srcId="{6EA32493-1828-7941-ACCD-050B12BBABD3}" destId="{80572CB5-7C69-6342-BEAE-09FB0C8EE555}" srcOrd="1" destOrd="0" presId="urn:microsoft.com/office/officeart/2008/layout/LinedList"/>
    <dgm:cxn modelId="{A2F126E0-F38A-6B48-BF07-609B3A22776C}" type="presParOf" srcId="{80572CB5-7C69-6342-BEAE-09FB0C8EE555}" destId="{2BA61DE7-E043-1249-86F3-D104ABFA8D9D}" srcOrd="0" destOrd="0" presId="urn:microsoft.com/office/officeart/2008/layout/LinedList"/>
    <dgm:cxn modelId="{936E5447-ED2A-224F-97A0-5F6E531C5E91}" type="presParOf" srcId="{80572CB5-7C69-6342-BEAE-09FB0C8EE555}" destId="{119E1D2E-6FC7-8D42-A480-7D415E56E762}" srcOrd="1" destOrd="0" presId="urn:microsoft.com/office/officeart/2008/layout/LinedList"/>
    <dgm:cxn modelId="{85AF00E6-80C1-E241-966A-07CBC0F7711E}" type="presParOf" srcId="{6EA32493-1828-7941-ACCD-050B12BBABD3}" destId="{66136217-6855-D343-AA04-FE6FE3DE9320}" srcOrd="2" destOrd="0" presId="urn:microsoft.com/office/officeart/2008/layout/LinedList"/>
    <dgm:cxn modelId="{C96E75F3-05D2-1F41-99DF-8403790967E6}" type="presParOf" srcId="{6EA32493-1828-7941-ACCD-050B12BBABD3}" destId="{F4843999-353C-A44A-A5CA-FAB9CD959036}" srcOrd="3" destOrd="0" presId="urn:microsoft.com/office/officeart/2008/layout/LinedList"/>
    <dgm:cxn modelId="{ECB789BE-AC77-CE4B-AFED-EC0D389FD4C5}" type="presParOf" srcId="{F4843999-353C-A44A-A5CA-FAB9CD959036}" destId="{56DC2CCB-5687-8047-8E00-3A08DFE188DF}" srcOrd="0" destOrd="0" presId="urn:microsoft.com/office/officeart/2008/layout/LinedList"/>
    <dgm:cxn modelId="{E16D1C01-9CC4-3B45-8ECA-0586802FE274}" type="presParOf" srcId="{F4843999-353C-A44A-A5CA-FAB9CD959036}" destId="{75F9A460-4356-E042-AE91-EF79BCB0F4F4}" srcOrd="1" destOrd="0" presId="urn:microsoft.com/office/officeart/2008/layout/LinedList"/>
    <dgm:cxn modelId="{2AEC110A-71D1-8444-AD47-8F06886E7D13}" type="presParOf" srcId="{6EA32493-1828-7941-ACCD-050B12BBABD3}" destId="{3F857742-15A2-1F4D-9EA2-5F608033E8DD}" srcOrd="4" destOrd="0" presId="urn:microsoft.com/office/officeart/2008/layout/LinedList"/>
    <dgm:cxn modelId="{678E24EB-6CAD-D44D-804C-D46CF97D8998}" type="presParOf" srcId="{6EA32493-1828-7941-ACCD-050B12BBABD3}" destId="{F19B1E69-E1BF-634E-B77A-38FDC9D5831F}" srcOrd="5" destOrd="0" presId="urn:microsoft.com/office/officeart/2008/layout/LinedList"/>
    <dgm:cxn modelId="{9780B426-EE69-E644-805E-E7C160C0EF21}" type="presParOf" srcId="{F19B1E69-E1BF-634E-B77A-38FDC9D5831F}" destId="{94689169-2766-B944-A524-450F4932A348}" srcOrd="0" destOrd="0" presId="urn:microsoft.com/office/officeart/2008/layout/LinedList"/>
    <dgm:cxn modelId="{E7F3D4BB-F47C-D444-A8F5-2F6F6E22FD5C}" type="presParOf" srcId="{F19B1E69-E1BF-634E-B77A-38FDC9D5831F}" destId="{7CF71E52-8549-F34C-BE6E-FC62311CA685}" srcOrd="1" destOrd="0" presId="urn:microsoft.com/office/officeart/2008/layout/LinedList"/>
    <dgm:cxn modelId="{9517FBBF-CD47-0F47-9FDE-F31E61350806}" type="presParOf" srcId="{6EA32493-1828-7941-ACCD-050B12BBABD3}" destId="{293971F8-3815-E74B-BB16-E3FF16CFA702}" srcOrd="6" destOrd="0" presId="urn:microsoft.com/office/officeart/2008/layout/LinedList"/>
    <dgm:cxn modelId="{4752A776-86DB-F74E-AF65-88AF94F9688B}" type="presParOf" srcId="{6EA32493-1828-7941-ACCD-050B12BBABD3}" destId="{72EF20DC-7885-4C4E-A786-DF9C8C72231A}" srcOrd="7" destOrd="0" presId="urn:microsoft.com/office/officeart/2008/layout/LinedList"/>
    <dgm:cxn modelId="{89945588-E7AF-DF47-9674-4D1040B6B570}" type="presParOf" srcId="{72EF20DC-7885-4C4E-A786-DF9C8C72231A}" destId="{230BA24B-8116-304C-BB21-839721F92E8E}" srcOrd="0" destOrd="0" presId="urn:microsoft.com/office/officeart/2008/layout/LinedList"/>
    <dgm:cxn modelId="{01894FE7-09E2-C640-AE99-B991C81CE4BC}" type="presParOf" srcId="{72EF20DC-7885-4C4E-A786-DF9C8C72231A}" destId="{2F74A86D-BCEB-3746-8043-64FAF9F517B3}" srcOrd="1" destOrd="0" presId="urn:microsoft.com/office/officeart/2008/layout/LinedList"/>
    <dgm:cxn modelId="{3B867525-E9F4-184A-8EE0-7BEEF51C4E3B}" type="presParOf" srcId="{6EA32493-1828-7941-ACCD-050B12BBABD3}" destId="{21C37CEB-7732-214D-A6F0-DB5A76502F9E}" srcOrd="8" destOrd="0" presId="urn:microsoft.com/office/officeart/2008/layout/LinedList"/>
    <dgm:cxn modelId="{F9CCD08F-8B8B-C142-AB6A-1C9418C926A1}" type="presParOf" srcId="{6EA32493-1828-7941-ACCD-050B12BBABD3}" destId="{CB4EFBC7-7D4B-6F48-B358-F92D8034031E}" srcOrd="9" destOrd="0" presId="urn:microsoft.com/office/officeart/2008/layout/LinedList"/>
    <dgm:cxn modelId="{A0B69178-649D-F04B-BFF6-0D099A8262E7}" type="presParOf" srcId="{CB4EFBC7-7D4B-6F48-B358-F92D8034031E}" destId="{6EF16147-B50A-A844-8CDE-71B1E96BF6C2}" srcOrd="0" destOrd="0" presId="urn:microsoft.com/office/officeart/2008/layout/LinedList"/>
    <dgm:cxn modelId="{8785AB46-0ABA-204E-99E5-120CC4A47F16}" type="presParOf" srcId="{CB4EFBC7-7D4B-6F48-B358-F92D8034031E}" destId="{74B5C0CD-2E10-494F-B32D-B798E0034C39}" srcOrd="1" destOrd="0" presId="urn:microsoft.com/office/officeart/2008/layout/LinedList"/>
    <dgm:cxn modelId="{B057F306-A2DF-FA46-B8D3-8C491F8467D5}" type="presParOf" srcId="{6EA32493-1828-7941-ACCD-050B12BBABD3}" destId="{422D1804-786E-8642-AFAB-BEBF62C67E54}" srcOrd="10" destOrd="0" presId="urn:microsoft.com/office/officeart/2008/layout/LinedList"/>
    <dgm:cxn modelId="{B538B2E0-4C84-524F-916D-14CB90D5A3EB}" type="presParOf" srcId="{6EA32493-1828-7941-ACCD-050B12BBABD3}" destId="{C695981C-DD09-4C42-B075-078A72169035}" srcOrd="11" destOrd="0" presId="urn:microsoft.com/office/officeart/2008/layout/LinedList"/>
    <dgm:cxn modelId="{64DD51DA-1026-8C42-97A5-BAAE1AB53250}" type="presParOf" srcId="{C695981C-DD09-4C42-B075-078A72169035}" destId="{BF8A6BD5-A50A-8644-9C46-02C39D7331BE}" srcOrd="0" destOrd="0" presId="urn:microsoft.com/office/officeart/2008/layout/LinedList"/>
    <dgm:cxn modelId="{48DB3873-094A-5F4A-80F7-CBFE4A47C3AD}" type="presParOf" srcId="{C695981C-DD09-4C42-B075-078A72169035}" destId="{93415D10-FE20-AE49-AB78-6C70C4126738}" srcOrd="1" destOrd="0" presId="urn:microsoft.com/office/officeart/2008/layout/LinedList"/>
    <dgm:cxn modelId="{94868609-D7AE-B64E-899D-D9DF5BB40F58}" type="presParOf" srcId="{6EA32493-1828-7941-ACCD-050B12BBABD3}" destId="{E9F8EBC5-93D2-044D-AAF2-91977B6FC52F}" srcOrd="12" destOrd="0" presId="urn:microsoft.com/office/officeart/2008/layout/LinedList"/>
    <dgm:cxn modelId="{DA81B84A-8E83-3D41-9FC5-16AED9AB69BF}" type="presParOf" srcId="{6EA32493-1828-7941-ACCD-050B12BBABD3}" destId="{6F9569D3-E1AF-7B4C-9F55-113DBC6B78B2}" srcOrd="13" destOrd="0" presId="urn:microsoft.com/office/officeart/2008/layout/LinedList"/>
    <dgm:cxn modelId="{1744471A-C52A-5546-8503-ADA65FFCC148}" type="presParOf" srcId="{6F9569D3-E1AF-7B4C-9F55-113DBC6B78B2}" destId="{5305D02F-5860-D54E-8581-E882636982DE}" srcOrd="0" destOrd="0" presId="urn:microsoft.com/office/officeart/2008/layout/LinedList"/>
    <dgm:cxn modelId="{51AE7641-5A92-6846-9380-413A1B233688}" type="presParOf" srcId="{6F9569D3-E1AF-7B4C-9F55-113DBC6B78B2}" destId="{34ED2BAF-393D-4547-B167-2F0E774A931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B005DA-29AC-4ADE-8E24-FD2AE0AE9E6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9B34D4-ECDC-4032-AF6C-8C673DDCF09C}">
      <dgm:prSet/>
      <dgm:spPr/>
      <dgm:t>
        <a:bodyPr/>
        <a:lstStyle/>
        <a:p>
          <a:r>
            <a:rPr lang="cs-CZ" b="0" dirty="0"/>
            <a:t>Registr těžkého astmatu</a:t>
          </a:r>
          <a:endParaRPr lang="en-US" b="0" dirty="0"/>
        </a:p>
      </dgm:t>
    </dgm:pt>
    <dgm:pt modelId="{3847AAF0-F026-480B-829F-6752CDC2193A}" type="parTrans" cxnId="{BFD01756-CFD4-4E02-9C81-6FFD0FD5E127}">
      <dgm:prSet/>
      <dgm:spPr/>
      <dgm:t>
        <a:bodyPr/>
        <a:lstStyle/>
        <a:p>
          <a:endParaRPr lang="en-US"/>
        </a:p>
      </dgm:t>
    </dgm:pt>
    <dgm:pt modelId="{EE6A49D8-D7AF-432F-B597-707260517899}" type="sibTrans" cxnId="{BFD01756-CFD4-4E02-9C81-6FFD0FD5E127}">
      <dgm:prSet/>
      <dgm:spPr/>
      <dgm:t>
        <a:bodyPr/>
        <a:lstStyle/>
        <a:p>
          <a:endParaRPr lang="en-US"/>
        </a:p>
      </dgm:t>
    </dgm:pt>
    <dgm:pt modelId="{F4F88317-FDB8-40C5-AD09-B6710205BDD4}">
      <dgm:prSet/>
      <dgm:spPr/>
      <dgm:t>
        <a:bodyPr/>
        <a:lstStyle/>
        <a:p>
          <a:r>
            <a:rPr lang="cs-CZ" b="0" dirty="0"/>
            <a:t>Doporučený postup </a:t>
          </a:r>
          <a:endParaRPr lang="en-US" b="0" dirty="0"/>
        </a:p>
      </dgm:t>
    </dgm:pt>
    <dgm:pt modelId="{A91F0741-A390-4530-938D-6B459E724F2F}" type="parTrans" cxnId="{21F5BFC4-6E8E-4190-8766-AF8A457C4AF2}">
      <dgm:prSet/>
      <dgm:spPr/>
      <dgm:t>
        <a:bodyPr/>
        <a:lstStyle/>
        <a:p>
          <a:endParaRPr lang="en-US"/>
        </a:p>
      </dgm:t>
    </dgm:pt>
    <dgm:pt modelId="{8CCEAA44-8B3A-4D35-9CCB-60CCE32E7E99}" type="sibTrans" cxnId="{21F5BFC4-6E8E-4190-8766-AF8A457C4AF2}">
      <dgm:prSet/>
      <dgm:spPr/>
      <dgm:t>
        <a:bodyPr/>
        <a:lstStyle/>
        <a:p>
          <a:endParaRPr lang="en-US"/>
        </a:p>
      </dgm:t>
    </dgm:pt>
    <dgm:pt modelId="{10C427D1-FAFE-4290-860E-ACE49C171808}">
      <dgm:prSet/>
      <dgm:spPr/>
      <dgm:t>
        <a:bodyPr/>
        <a:lstStyle/>
        <a:p>
          <a:r>
            <a:rPr lang="cs-CZ" b="1" dirty="0"/>
            <a:t>Zájem o rozšíření počtu center</a:t>
          </a:r>
          <a:endParaRPr lang="en-US" b="1" dirty="0"/>
        </a:p>
      </dgm:t>
    </dgm:pt>
    <dgm:pt modelId="{8AFFCBDD-4030-46CC-B503-1A27772541AB}" type="parTrans" cxnId="{D4985901-540A-4F21-B9D5-7C33C8539083}">
      <dgm:prSet/>
      <dgm:spPr/>
      <dgm:t>
        <a:bodyPr/>
        <a:lstStyle/>
        <a:p>
          <a:endParaRPr lang="en-US"/>
        </a:p>
      </dgm:t>
    </dgm:pt>
    <dgm:pt modelId="{EAA2F7CB-8730-4D79-9091-4743E7F4C227}" type="sibTrans" cxnId="{D4985901-540A-4F21-B9D5-7C33C8539083}">
      <dgm:prSet/>
      <dgm:spPr/>
      <dgm:t>
        <a:bodyPr/>
        <a:lstStyle/>
        <a:p>
          <a:endParaRPr lang="en-US"/>
        </a:p>
      </dgm:t>
    </dgm:pt>
    <dgm:pt modelId="{415D7213-A0B9-4E91-A372-4A231B90B74A}">
      <dgm:prSet/>
      <dgm:spPr/>
      <dgm:t>
        <a:bodyPr/>
        <a:lstStyle/>
        <a:p>
          <a:r>
            <a:rPr lang="cs-CZ"/>
            <a:t>Moderní léčba</a:t>
          </a:r>
          <a:endParaRPr lang="en-US"/>
        </a:p>
      </dgm:t>
    </dgm:pt>
    <dgm:pt modelId="{14D4CDFF-110D-4326-A6E2-1887C05A2FC6}" type="parTrans" cxnId="{F04A117C-CED3-491D-ACF2-807AE19C19E1}">
      <dgm:prSet/>
      <dgm:spPr/>
      <dgm:t>
        <a:bodyPr/>
        <a:lstStyle/>
        <a:p>
          <a:endParaRPr lang="en-US"/>
        </a:p>
      </dgm:t>
    </dgm:pt>
    <dgm:pt modelId="{4072E709-591F-4452-A939-87E6F7AD06E9}" type="sibTrans" cxnId="{F04A117C-CED3-491D-ACF2-807AE19C19E1}">
      <dgm:prSet/>
      <dgm:spPr/>
      <dgm:t>
        <a:bodyPr/>
        <a:lstStyle/>
        <a:p>
          <a:endParaRPr lang="en-US"/>
        </a:p>
      </dgm:t>
    </dgm:pt>
    <dgm:pt modelId="{A8B63279-E852-4D71-A026-A3F981A12DA3}">
      <dgm:prSet/>
      <dgm:spPr/>
      <dgm:t>
        <a:bodyPr/>
        <a:lstStyle/>
        <a:p>
          <a:r>
            <a:rPr lang="cs-CZ"/>
            <a:t>Pozice v EU (SHARP) </a:t>
          </a:r>
          <a:endParaRPr lang="en-US"/>
        </a:p>
      </dgm:t>
    </dgm:pt>
    <dgm:pt modelId="{F86F6EB8-405B-46D4-9A47-F29D01CB831B}" type="parTrans" cxnId="{212AB624-EBF3-4C12-B9BD-DEE47F7F8A34}">
      <dgm:prSet/>
      <dgm:spPr/>
      <dgm:t>
        <a:bodyPr/>
        <a:lstStyle/>
        <a:p>
          <a:endParaRPr lang="en-US"/>
        </a:p>
      </dgm:t>
    </dgm:pt>
    <dgm:pt modelId="{61D99032-AD0E-400A-BC49-2E0EDBA88DD0}" type="sibTrans" cxnId="{212AB624-EBF3-4C12-B9BD-DEE47F7F8A34}">
      <dgm:prSet/>
      <dgm:spPr/>
      <dgm:t>
        <a:bodyPr/>
        <a:lstStyle/>
        <a:p>
          <a:endParaRPr lang="en-US"/>
        </a:p>
      </dgm:t>
    </dgm:pt>
    <dgm:pt modelId="{C0606BE7-5A0A-46AC-ADB2-B7060754C100}">
      <dgm:prSet/>
      <dgm:spPr/>
      <dgm:t>
        <a:bodyPr/>
        <a:lstStyle/>
        <a:p>
          <a:r>
            <a:rPr lang="cs-CZ" dirty="0"/>
            <a:t>Pacientská organizace ?</a:t>
          </a:r>
        </a:p>
      </dgm:t>
    </dgm:pt>
    <dgm:pt modelId="{5BFA7029-63C1-47BC-BC04-9574687562A5}" type="parTrans" cxnId="{AAB9AEBA-F586-4246-AFFF-ABB4FD0E6013}">
      <dgm:prSet/>
      <dgm:spPr/>
      <dgm:t>
        <a:bodyPr/>
        <a:lstStyle/>
        <a:p>
          <a:endParaRPr lang="en-US"/>
        </a:p>
      </dgm:t>
    </dgm:pt>
    <dgm:pt modelId="{CEEFB73D-3A55-4B84-A3B9-8AE544BCA538}" type="sibTrans" cxnId="{AAB9AEBA-F586-4246-AFFF-ABB4FD0E6013}">
      <dgm:prSet/>
      <dgm:spPr/>
      <dgm:t>
        <a:bodyPr/>
        <a:lstStyle/>
        <a:p>
          <a:endParaRPr lang="en-US"/>
        </a:p>
      </dgm:t>
    </dgm:pt>
    <dgm:pt modelId="{7E9F438A-7B5E-5D49-87FD-263C102B74B5}">
      <dgm:prSet/>
      <dgm:spPr/>
      <dgm:t>
        <a:bodyPr/>
        <a:lstStyle/>
        <a:p>
          <a:r>
            <a:rPr lang="cs-CZ" dirty="0"/>
            <a:t>Sever </a:t>
          </a:r>
          <a:r>
            <a:rPr lang="cs-CZ" dirty="0" err="1"/>
            <a:t>Asthma</a:t>
          </a:r>
          <a:r>
            <a:rPr lang="cs-CZ" dirty="0"/>
            <a:t> </a:t>
          </a:r>
          <a:r>
            <a:rPr lang="cs-CZ" dirty="0" err="1"/>
            <a:t>Questionnaire</a:t>
          </a:r>
          <a:r>
            <a:rPr lang="cs-CZ" dirty="0"/>
            <a:t> - česká </a:t>
          </a:r>
          <a:r>
            <a:rPr lang="cs-CZ" dirty="0" err="1"/>
            <a:t>validizace</a:t>
          </a:r>
          <a:endParaRPr lang="cs-CZ" dirty="0"/>
        </a:p>
      </dgm:t>
    </dgm:pt>
    <dgm:pt modelId="{6A5EF951-E114-6348-BD32-BEFE83BA304B}" type="parTrans" cxnId="{AB3F1A07-E064-A049-AAF1-0DB176239A00}">
      <dgm:prSet/>
      <dgm:spPr/>
      <dgm:t>
        <a:bodyPr/>
        <a:lstStyle/>
        <a:p>
          <a:endParaRPr lang="cs-CZ"/>
        </a:p>
      </dgm:t>
    </dgm:pt>
    <dgm:pt modelId="{1B0FD75B-933C-C74B-8C41-EE2A7191FC8A}" type="sibTrans" cxnId="{AB3F1A07-E064-A049-AAF1-0DB176239A00}">
      <dgm:prSet/>
      <dgm:spPr/>
      <dgm:t>
        <a:bodyPr/>
        <a:lstStyle/>
        <a:p>
          <a:endParaRPr lang="cs-CZ"/>
        </a:p>
      </dgm:t>
    </dgm:pt>
    <dgm:pt modelId="{6EA32493-1828-7941-ACCD-050B12BBABD3}" type="pres">
      <dgm:prSet presAssocID="{A6B005DA-29AC-4ADE-8E24-FD2AE0AE9E60}" presName="vert0" presStyleCnt="0">
        <dgm:presLayoutVars>
          <dgm:dir/>
          <dgm:animOne val="branch"/>
          <dgm:animLvl val="lvl"/>
        </dgm:presLayoutVars>
      </dgm:prSet>
      <dgm:spPr/>
    </dgm:pt>
    <dgm:pt modelId="{C387DE0F-444D-F547-B4F5-27C46A699119}" type="pres">
      <dgm:prSet presAssocID="{319B34D4-ECDC-4032-AF6C-8C673DDCF09C}" presName="thickLine" presStyleLbl="alignNode1" presStyleIdx="0" presStyleCnt="7"/>
      <dgm:spPr/>
    </dgm:pt>
    <dgm:pt modelId="{80572CB5-7C69-6342-BEAE-09FB0C8EE555}" type="pres">
      <dgm:prSet presAssocID="{319B34D4-ECDC-4032-AF6C-8C673DDCF09C}" presName="horz1" presStyleCnt="0"/>
      <dgm:spPr/>
    </dgm:pt>
    <dgm:pt modelId="{2BA61DE7-E043-1249-86F3-D104ABFA8D9D}" type="pres">
      <dgm:prSet presAssocID="{319B34D4-ECDC-4032-AF6C-8C673DDCF09C}" presName="tx1" presStyleLbl="revTx" presStyleIdx="0" presStyleCnt="7"/>
      <dgm:spPr/>
    </dgm:pt>
    <dgm:pt modelId="{119E1D2E-6FC7-8D42-A480-7D415E56E762}" type="pres">
      <dgm:prSet presAssocID="{319B34D4-ECDC-4032-AF6C-8C673DDCF09C}" presName="vert1" presStyleCnt="0"/>
      <dgm:spPr/>
    </dgm:pt>
    <dgm:pt modelId="{66136217-6855-D343-AA04-FE6FE3DE9320}" type="pres">
      <dgm:prSet presAssocID="{F4F88317-FDB8-40C5-AD09-B6710205BDD4}" presName="thickLine" presStyleLbl="alignNode1" presStyleIdx="1" presStyleCnt="7"/>
      <dgm:spPr/>
    </dgm:pt>
    <dgm:pt modelId="{F4843999-353C-A44A-A5CA-FAB9CD959036}" type="pres">
      <dgm:prSet presAssocID="{F4F88317-FDB8-40C5-AD09-B6710205BDD4}" presName="horz1" presStyleCnt="0"/>
      <dgm:spPr/>
    </dgm:pt>
    <dgm:pt modelId="{56DC2CCB-5687-8047-8E00-3A08DFE188DF}" type="pres">
      <dgm:prSet presAssocID="{F4F88317-FDB8-40C5-AD09-B6710205BDD4}" presName="tx1" presStyleLbl="revTx" presStyleIdx="1" presStyleCnt="7"/>
      <dgm:spPr/>
    </dgm:pt>
    <dgm:pt modelId="{75F9A460-4356-E042-AE91-EF79BCB0F4F4}" type="pres">
      <dgm:prSet presAssocID="{F4F88317-FDB8-40C5-AD09-B6710205BDD4}" presName="vert1" presStyleCnt="0"/>
      <dgm:spPr/>
    </dgm:pt>
    <dgm:pt modelId="{3F857742-15A2-1F4D-9EA2-5F608033E8DD}" type="pres">
      <dgm:prSet presAssocID="{10C427D1-FAFE-4290-860E-ACE49C171808}" presName="thickLine" presStyleLbl="alignNode1" presStyleIdx="2" presStyleCnt="7"/>
      <dgm:spPr/>
    </dgm:pt>
    <dgm:pt modelId="{F19B1E69-E1BF-634E-B77A-38FDC9D5831F}" type="pres">
      <dgm:prSet presAssocID="{10C427D1-FAFE-4290-860E-ACE49C171808}" presName="horz1" presStyleCnt="0"/>
      <dgm:spPr/>
    </dgm:pt>
    <dgm:pt modelId="{94689169-2766-B944-A524-450F4932A348}" type="pres">
      <dgm:prSet presAssocID="{10C427D1-FAFE-4290-860E-ACE49C171808}" presName="tx1" presStyleLbl="revTx" presStyleIdx="2" presStyleCnt="7"/>
      <dgm:spPr/>
    </dgm:pt>
    <dgm:pt modelId="{7CF71E52-8549-F34C-BE6E-FC62311CA685}" type="pres">
      <dgm:prSet presAssocID="{10C427D1-FAFE-4290-860E-ACE49C171808}" presName="vert1" presStyleCnt="0"/>
      <dgm:spPr/>
    </dgm:pt>
    <dgm:pt modelId="{293971F8-3815-E74B-BB16-E3FF16CFA702}" type="pres">
      <dgm:prSet presAssocID="{415D7213-A0B9-4E91-A372-4A231B90B74A}" presName="thickLine" presStyleLbl="alignNode1" presStyleIdx="3" presStyleCnt="7"/>
      <dgm:spPr/>
    </dgm:pt>
    <dgm:pt modelId="{72EF20DC-7885-4C4E-A786-DF9C8C72231A}" type="pres">
      <dgm:prSet presAssocID="{415D7213-A0B9-4E91-A372-4A231B90B74A}" presName="horz1" presStyleCnt="0"/>
      <dgm:spPr/>
    </dgm:pt>
    <dgm:pt modelId="{230BA24B-8116-304C-BB21-839721F92E8E}" type="pres">
      <dgm:prSet presAssocID="{415D7213-A0B9-4E91-A372-4A231B90B74A}" presName="tx1" presStyleLbl="revTx" presStyleIdx="3" presStyleCnt="7"/>
      <dgm:spPr/>
    </dgm:pt>
    <dgm:pt modelId="{2F74A86D-BCEB-3746-8043-64FAF9F517B3}" type="pres">
      <dgm:prSet presAssocID="{415D7213-A0B9-4E91-A372-4A231B90B74A}" presName="vert1" presStyleCnt="0"/>
      <dgm:spPr/>
    </dgm:pt>
    <dgm:pt modelId="{21C37CEB-7732-214D-A6F0-DB5A76502F9E}" type="pres">
      <dgm:prSet presAssocID="{A8B63279-E852-4D71-A026-A3F981A12DA3}" presName="thickLine" presStyleLbl="alignNode1" presStyleIdx="4" presStyleCnt="7"/>
      <dgm:spPr/>
    </dgm:pt>
    <dgm:pt modelId="{CB4EFBC7-7D4B-6F48-B358-F92D8034031E}" type="pres">
      <dgm:prSet presAssocID="{A8B63279-E852-4D71-A026-A3F981A12DA3}" presName="horz1" presStyleCnt="0"/>
      <dgm:spPr/>
    </dgm:pt>
    <dgm:pt modelId="{6EF16147-B50A-A844-8CDE-71B1E96BF6C2}" type="pres">
      <dgm:prSet presAssocID="{A8B63279-E852-4D71-A026-A3F981A12DA3}" presName="tx1" presStyleLbl="revTx" presStyleIdx="4" presStyleCnt="7"/>
      <dgm:spPr/>
    </dgm:pt>
    <dgm:pt modelId="{74B5C0CD-2E10-494F-B32D-B798E0034C39}" type="pres">
      <dgm:prSet presAssocID="{A8B63279-E852-4D71-A026-A3F981A12DA3}" presName="vert1" presStyleCnt="0"/>
      <dgm:spPr/>
    </dgm:pt>
    <dgm:pt modelId="{422D1804-786E-8642-AFAB-BEBF62C67E54}" type="pres">
      <dgm:prSet presAssocID="{C0606BE7-5A0A-46AC-ADB2-B7060754C100}" presName="thickLine" presStyleLbl="alignNode1" presStyleIdx="5" presStyleCnt="7"/>
      <dgm:spPr/>
    </dgm:pt>
    <dgm:pt modelId="{C695981C-DD09-4C42-B075-078A72169035}" type="pres">
      <dgm:prSet presAssocID="{C0606BE7-5A0A-46AC-ADB2-B7060754C100}" presName="horz1" presStyleCnt="0"/>
      <dgm:spPr/>
    </dgm:pt>
    <dgm:pt modelId="{BF8A6BD5-A50A-8644-9C46-02C39D7331BE}" type="pres">
      <dgm:prSet presAssocID="{C0606BE7-5A0A-46AC-ADB2-B7060754C100}" presName="tx1" presStyleLbl="revTx" presStyleIdx="5" presStyleCnt="7"/>
      <dgm:spPr/>
    </dgm:pt>
    <dgm:pt modelId="{93415D10-FE20-AE49-AB78-6C70C4126738}" type="pres">
      <dgm:prSet presAssocID="{C0606BE7-5A0A-46AC-ADB2-B7060754C100}" presName="vert1" presStyleCnt="0"/>
      <dgm:spPr/>
    </dgm:pt>
    <dgm:pt modelId="{E9F8EBC5-93D2-044D-AAF2-91977B6FC52F}" type="pres">
      <dgm:prSet presAssocID="{7E9F438A-7B5E-5D49-87FD-263C102B74B5}" presName="thickLine" presStyleLbl="alignNode1" presStyleIdx="6" presStyleCnt="7"/>
      <dgm:spPr/>
    </dgm:pt>
    <dgm:pt modelId="{6F9569D3-E1AF-7B4C-9F55-113DBC6B78B2}" type="pres">
      <dgm:prSet presAssocID="{7E9F438A-7B5E-5D49-87FD-263C102B74B5}" presName="horz1" presStyleCnt="0"/>
      <dgm:spPr/>
    </dgm:pt>
    <dgm:pt modelId="{5305D02F-5860-D54E-8581-E882636982DE}" type="pres">
      <dgm:prSet presAssocID="{7E9F438A-7B5E-5D49-87FD-263C102B74B5}" presName="tx1" presStyleLbl="revTx" presStyleIdx="6" presStyleCnt="7"/>
      <dgm:spPr/>
    </dgm:pt>
    <dgm:pt modelId="{34ED2BAF-393D-4547-B167-2F0E774A9315}" type="pres">
      <dgm:prSet presAssocID="{7E9F438A-7B5E-5D49-87FD-263C102B74B5}" presName="vert1" presStyleCnt="0"/>
      <dgm:spPr/>
    </dgm:pt>
  </dgm:ptLst>
  <dgm:cxnLst>
    <dgm:cxn modelId="{D4985901-540A-4F21-B9D5-7C33C8539083}" srcId="{A6B005DA-29AC-4ADE-8E24-FD2AE0AE9E60}" destId="{10C427D1-FAFE-4290-860E-ACE49C171808}" srcOrd="2" destOrd="0" parTransId="{8AFFCBDD-4030-46CC-B503-1A27772541AB}" sibTransId="{EAA2F7CB-8730-4D79-9091-4743E7F4C227}"/>
    <dgm:cxn modelId="{AB3F1A07-E064-A049-AAF1-0DB176239A00}" srcId="{A6B005DA-29AC-4ADE-8E24-FD2AE0AE9E60}" destId="{7E9F438A-7B5E-5D49-87FD-263C102B74B5}" srcOrd="6" destOrd="0" parTransId="{6A5EF951-E114-6348-BD32-BEFE83BA304B}" sibTransId="{1B0FD75B-933C-C74B-8C41-EE2A7191FC8A}"/>
    <dgm:cxn modelId="{212AB624-EBF3-4C12-B9BD-DEE47F7F8A34}" srcId="{A6B005DA-29AC-4ADE-8E24-FD2AE0AE9E60}" destId="{A8B63279-E852-4D71-A026-A3F981A12DA3}" srcOrd="4" destOrd="0" parTransId="{F86F6EB8-405B-46D4-9A47-F29D01CB831B}" sibTransId="{61D99032-AD0E-400A-BC49-2E0EDBA88DD0}"/>
    <dgm:cxn modelId="{60A9B429-4B21-414C-94C0-4E6A31A9AB2E}" type="presOf" srcId="{7E9F438A-7B5E-5D49-87FD-263C102B74B5}" destId="{5305D02F-5860-D54E-8581-E882636982DE}" srcOrd="0" destOrd="0" presId="urn:microsoft.com/office/officeart/2008/layout/LinedList"/>
    <dgm:cxn modelId="{199F1964-1D97-EC4D-B567-FBBF1CCFF2A3}" type="presOf" srcId="{10C427D1-FAFE-4290-860E-ACE49C171808}" destId="{94689169-2766-B944-A524-450F4932A348}" srcOrd="0" destOrd="0" presId="urn:microsoft.com/office/officeart/2008/layout/LinedList"/>
    <dgm:cxn modelId="{BFD01756-CFD4-4E02-9C81-6FFD0FD5E127}" srcId="{A6B005DA-29AC-4ADE-8E24-FD2AE0AE9E60}" destId="{319B34D4-ECDC-4032-AF6C-8C673DDCF09C}" srcOrd="0" destOrd="0" parTransId="{3847AAF0-F026-480B-829F-6752CDC2193A}" sibTransId="{EE6A49D8-D7AF-432F-B597-707260517899}"/>
    <dgm:cxn modelId="{6C79395A-82E2-8A4D-8971-F13F95283424}" type="presOf" srcId="{319B34D4-ECDC-4032-AF6C-8C673DDCF09C}" destId="{2BA61DE7-E043-1249-86F3-D104ABFA8D9D}" srcOrd="0" destOrd="0" presId="urn:microsoft.com/office/officeart/2008/layout/LinedList"/>
    <dgm:cxn modelId="{FDBC0D7B-66CC-2B44-B64B-764C4414624D}" type="presOf" srcId="{F4F88317-FDB8-40C5-AD09-B6710205BDD4}" destId="{56DC2CCB-5687-8047-8E00-3A08DFE188DF}" srcOrd="0" destOrd="0" presId="urn:microsoft.com/office/officeart/2008/layout/LinedList"/>
    <dgm:cxn modelId="{F04A117C-CED3-491D-ACF2-807AE19C19E1}" srcId="{A6B005DA-29AC-4ADE-8E24-FD2AE0AE9E60}" destId="{415D7213-A0B9-4E91-A372-4A231B90B74A}" srcOrd="3" destOrd="0" parTransId="{14D4CDFF-110D-4326-A6E2-1887C05A2FC6}" sibTransId="{4072E709-591F-4452-A939-87E6F7AD06E9}"/>
    <dgm:cxn modelId="{4D62558B-53AA-4A4C-A299-B92F4C8EA628}" type="presOf" srcId="{A6B005DA-29AC-4ADE-8E24-FD2AE0AE9E60}" destId="{6EA32493-1828-7941-ACCD-050B12BBABD3}" srcOrd="0" destOrd="0" presId="urn:microsoft.com/office/officeart/2008/layout/LinedList"/>
    <dgm:cxn modelId="{346A228F-C460-854B-AE9F-A534D6377094}" type="presOf" srcId="{A8B63279-E852-4D71-A026-A3F981A12DA3}" destId="{6EF16147-B50A-A844-8CDE-71B1E96BF6C2}" srcOrd="0" destOrd="0" presId="urn:microsoft.com/office/officeart/2008/layout/LinedList"/>
    <dgm:cxn modelId="{AAB9AEBA-F586-4246-AFFF-ABB4FD0E6013}" srcId="{A6B005DA-29AC-4ADE-8E24-FD2AE0AE9E60}" destId="{C0606BE7-5A0A-46AC-ADB2-B7060754C100}" srcOrd="5" destOrd="0" parTransId="{5BFA7029-63C1-47BC-BC04-9574687562A5}" sibTransId="{CEEFB73D-3A55-4B84-A3B9-8AE544BCA538}"/>
    <dgm:cxn modelId="{21F5BFC4-6E8E-4190-8766-AF8A457C4AF2}" srcId="{A6B005DA-29AC-4ADE-8E24-FD2AE0AE9E60}" destId="{F4F88317-FDB8-40C5-AD09-B6710205BDD4}" srcOrd="1" destOrd="0" parTransId="{A91F0741-A390-4530-938D-6B459E724F2F}" sibTransId="{8CCEAA44-8B3A-4D35-9CCB-60CCE32E7E99}"/>
    <dgm:cxn modelId="{168AF3CA-90D8-CD42-9B7E-3383E4F949E7}" type="presOf" srcId="{415D7213-A0B9-4E91-A372-4A231B90B74A}" destId="{230BA24B-8116-304C-BB21-839721F92E8E}" srcOrd="0" destOrd="0" presId="urn:microsoft.com/office/officeart/2008/layout/LinedList"/>
    <dgm:cxn modelId="{5EDAE3E0-88E7-1E40-94EA-9BAC24ECD00A}" type="presOf" srcId="{C0606BE7-5A0A-46AC-ADB2-B7060754C100}" destId="{BF8A6BD5-A50A-8644-9C46-02C39D7331BE}" srcOrd="0" destOrd="0" presId="urn:microsoft.com/office/officeart/2008/layout/LinedList"/>
    <dgm:cxn modelId="{81B2F2A4-8D46-D94D-B1A4-5F5AD4A319CA}" type="presParOf" srcId="{6EA32493-1828-7941-ACCD-050B12BBABD3}" destId="{C387DE0F-444D-F547-B4F5-27C46A699119}" srcOrd="0" destOrd="0" presId="urn:microsoft.com/office/officeart/2008/layout/LinedList"/>
    <dgm:cxn modelId="{1D64A426-5F42-0C48-9497-D11AFC27F450}" type="presParOf" srcId="{6EA32493-1828-7941-ACCD-050B12BBABD3}" destId="{80572CB5-7C69-6342-BEAE-09FB0C8EE555}" srcOrd="1" destOrd="0" presId="urn:microsoft.com/office/officeart/2008/layout/LinedList"/>
    <dgm:cxn modelId="{A2F126E0-F38A-6B48-BF07-609B3A22776C}" type="presParOf" srcId="{80572CB5-7C69-6342-BEAE-09FB0C8EE555}" destId="{2BA61DE7-E043-1249-86F3-D104ABFA8D9D}" srcOrd="0" destOrd="0" presId="urn:microsoft.com/office/officeart/2008/layout/LinedList"/>
    <dgm:cxn modelId="{936E5447-ED2A-224F-97A0-5F6E531C5E91}" type="presParOf" srcId="{80572CB5-7C69-6342-BEAE-09FB0C8EE555}" destId="{119E1D2E-6FC7-8D42-A480-7D415E56E762}" srcOrd="1" destOrd="0" presId="urn:microsoft.com/office/officeart/2008/layout/LinedList"/>
    <dgm:cxn modelId="{85AF00E6-80C1-E241-966A-07CBC0F7711E}" type="presParOf" srcId="{6EA32493-1828-7941-ACCD-050B12BBABD3}" destId="{66136217-6855-D343-AA04-FE6FE3DE9320}" srcOrd="2" destOrd="0" presId="urn:microsoft.com/office/officeart/2008/layout/LinedList"/>
    <dgm:cxn modelId="{C96E75F3-05D2-1F41-99DF-8403790967E6}" type="presParOf" srcId="{6EA32493-1828-7941-ACCD-050B12BBABD3}" destId="{F4843999-353C-A44A-A5CA-FAB9CD959036}" srcOrd="3" destOrd="0" presId="urn:microsoft.com/office/officeart/2008/layout/LinedList"/>
    <dgm:cxn modelId="{ECB789BE-AC77-CE4B-AFED-EC0D389FD4C5}" type="presParOf" srcId="{F4843999-353C-A44A-A5CA-FAB9CD959036}" destId="{56DC2CCB-5687-8047-8E00-3A08DFE188DF}" srcOrd="0" destOrd="0" presId="urn:microsoft.com/office/officeart/2008/layout/LinedList"/>
    <dgm:cxn modelId="{E16D1C01-9CC4-3B45-8ECA-0586802FE274}" type="presParOf" srcId="{F4843999-353C-A44A-A5CA-FAB9CD959036}" destId="{75F9A460-4356-E042-AE91-EF79BCB0F4F4}" srcOrd="1" destOrd="0" presId="urn:microsoft.com/office/officeart/2008/layout/LinedList"/>
    <dgm:cxn modelId="{2AEC110A-71D1-8444-AD47-8F06886E7D13}" type="presParOf" srcId="{6EA32493-1828-7941-ACCD-050B12BBABD3}" destId="{3F857742-15A2-1F4D-9EA2-5F608033E8DD}" srcOrd="4" destOrd="0" presId="urn:microsoft.com/office/officeart/2008/layout/LinedList"/>
    <dgm:cxn modelId="{678E24EB-6CAD-D44D-804C-D46CF97D8998}" type="presParOf" srcId="{6EA32493-1828-7941-ACCD-050B12BBABD3}" destId="{F19B1E69-E1BF-634E-B77A-38FDC9D5831F}" srcOrd="5" destOrd="0" presId="urn:microsoft.com/office/officeart/2008/layout/LinedList"/>
    <dgm:cxn modelId="{9780B426-EE69-E644-805E-E7C160C0EF21}" type="presParOf" srcId="{F19B1E69-E1BF-634E-B77A-38FDC9D5831F}" destId="{94689169-2766-B944-A524-450F4932A348}" srcOrd="0" destOrd="0" presId="urn:microsoft.com/office/officeart/2008/layout/LinedList"/>
    <dgm:cxn modelId="{E7F3D4BB-F47C-D444-A8F5-2F6F6E22FD5C}" type="presParOf" srcId="{F19B1E69-E1BF-634E-B77A-38FDC9D5831F}" destId="{7CF71E52-8549-F34C-BE6E-FC62311CA685}" srcOrd="1" destOrd="0" presId="urn:microsoft.com/office/officeart/2008/layout/LinedList"/>
    <dgm:cxn modelId="{9517FBBF-CD47-0F47-9FDE-F31E61350806}" type="presParOf" srcId="{6EA32493-1828-7941-ACCD-050B12BBABD3}" destId="{293971F8-3815-E74B-BB16-E3FF16CFA702}" srcOrd="6" destOrd="0" presId="urn:microsoft.com/office/officeart/2008/layout/LinedList"/>
    <dgm:cxn modelId="{4752A776-86DB-F74E-AF65-88AF94F9688B}" type="presParOf" srcId="{6EA32493-1828-7941-ACCD-050B12BBABD3}" destId="{72EF20DC-7885-4C4E-A786-DF9C8C72231A}" srcOrd="7" destOrd="0" presId="urn:microsoft.com/office/officeart/2008/layout/LinedList"/>
    <dgm:cxn modelId="{89945588-E7AF-DF47-9674-4D1040B6B570}" type="presParOf" srcId="{72EF20DC-7885-4C4E-A786-DF9C8C72231A}" destId="{230BA24B-8116-304C-BB21-839721F92E8E}" srcOrd="0" destOrd="0" presId="urn:microsoft.com/office/officeart/2008/layout/LinedList"/>
    <dgm:cxn modelId="{01894FE7-09E2-C640-AE99-B991C81CE4BC}" type="presParOf" srcId="{72EF20DC-7885-4C4E-A786-DF9C8C72231A}" destId="{2F74A86D-BCEB-3746-8043-64FAF9F517B3}" srcOrd="1" destOrd="0" presId="urn:microsoft.com/office/officeart/2008/layout/LinedList"/>
    <dgm:cxn modelId="{3B867525-E9F4-184A-8EE0-7BEEF51C4E3B}" type="presParOf" srcId="{6EA32493-1828-7941-ACCD-050B12BBABD3}" destId="{21C37CEB-7732-214D-A6F0-DB5A76502F9E}" srcOrd="8" destOrd="0" presId="urn:microsoft.com/office/officeart/2008/layout/LinedList"/>
    <dgm:cxn modelId="{F9CCD08F-8B8B-C142-AB6A-1C9418C926A1}" type="presParOf" srcId="{6EA32493-1828-7941-ACCD-050B12BBABD3}" destId="{CB4EFBC7-7D4B-6F48-B358-F92D8034031E}" srcOrd="9" destOrd="0" presId="urn:microsoft.com/office/officeart/2008/layout/LinedList"/>
    <dgm:cxn modelId="{A0B69178-649D-F04B-BFF6-0D099A8262E7}" type="presParOf" srcId="{CB4EFBC7-7D4B-6F48-B358-F92D8034031E}" destId="{6EF16147-B50A-A844-8CDE-71B1E96BF6C2}" srcOrd="0" destOrd="0" presId="urn:microsoft.com/office/officeart/2008/layout/LinedList"/>
    <dgm:cxn modelId="{8785AB46-0ABA-204E-99E5-120CC4A47F16}" type="presParOf" srcId="{CB4EFBC7-7D4B-6F48-B358-F92D8034031E}" destId="{74B5C0CD-2E10-494F-B32D-B798E0034C39}" srcOrd="1" destOrd="0" presId="urn:microsoft.com/office/officeart/2008/layout/LinedList"/>
    <dgm:cxn modelId="{B057F306-A2DF-FA46-B8D3-8C491F8467D5}" type="presParOf" srcId="{6EA32493-1828-7941-ACCD-050B12BBABD3}" destId="{422D1804-786E-8642-AFAB-BEBF62C67E54}" srcOrd="10" destOrd="0" presId="urn:microsoft.com/office/officeart/2008/layout/LinedList"/>
    <dgm:cxn modelId="{B538B2E0-4C84-524F-916D-14CB90D5A3EB}" type="presParOf" srcId="{6EA32493-1828-7941-ACCD-050B12BBABD3}" destId="{C695981C-DD09-4C42-B075-078A72169035}" srcOrd="11" destOrd="0" presId="urn:microsoft.com/office/officeart/2008/layout/LinedList"/>
    <dgm:cxn modelId="{64DD51DA-1026-8C42-97A5-BAAE1AB53250}" type="presParOf" srcId="{C695981C-DD09-4C42-B075-078A72169035}" destId="{BF8A6BD5-A50A-8644-9C46-02C39D7331BE}" srcOrd="0" destOrd="0" presId="urn:microsoft.com/office/officeart/2008/layout/LinedList"/>
    <dgm:cxn modelId="{48DB3873-094A-5F4A-80F7-CBFE4A47C3AD}" type="presParOf" srcId="{C695981C-DD09-4C42-B075-078A72169035}" destId="{93415D10-FE20-AE49-AB78-6C70C4126738}" srcOrd="1" destOrd="0" presId="urn:microsoft.com/office/officeart/2008/layout/LinedList"/>
    <dgm:cxn modelId="{94868609-D7AE-B64E-899D-D9DF5BB40F58}" type="presParOf" srcId="{6EA32493-1828-7941-ACCD-050B12BBABD3}" destId="{E9F8EBC5-93D2-044D-AAF2-91977B6FC52F}" srcOrd="12" destOrd="0" presId="urn:microsoft.com/office/officeart/2008/layout/LinedList"/>
    <dgm:cxn modelId="{DA81B84A-8E83-3D41-9FC5-16AED9AB69BF}" type="presParOf" srcId="{6EA32493-1828-7941-ACCD-050B12BBABD3}" destId="{6F9569D3-E1AF-7B4C-9F55-113DBC6B78B2}" srcOrd="13" destOrd="0" presId="urn:microsoft.com/office/officeart/2008/layout/LinedList"/>
    <dgm:cxn modelId="{1744471A-C52A-5546-8503-ADA65FFCC148}" type="presParOf" srcId="{6F9569D3-E1AF-7B4C-9F55-113DBC6B78B2}" destId="{5305D02F-5860-D54E-8581-E882636982DE}" srcOrd="0" destOrd="0" presId="urn:microsoft.com/office/officeart/2008/layout/LinedList"/>
    <dgm:cxn modelId="{51AE7641-5A92-6846-9380-413A1B233688}" type="presParOf" srcId="{6F9569D3-E1AF-7B4C-9F55-113DBC6B78B2}" destId="{34ED2BAF-393D-4547-B167-2F0E774A931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B005DA-29AC-4ADE-8E24-FD2AE0AE9E6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9B34D4-ECDC-4032-AF6C-8C673DDCF09C}">
      <dgm:prSet/>
      <dgm:spPr/>
      <dgm:t>
        <a:bodyPr/>
        <a:lstStyle/>
        <a:p>
          <a:r>
            <a:rPr lang="cs-CZ" b="0" dirty="0"/>
            <a:t>Registr těžkého astmatu</a:t>
          </a:r>
          <a:endParaRPr lang="en-US" b="0" dirty="0"/>
        </a:p>
      </dgm:t>
    </dgm:pt>
    <dgm:pt modelId="{3847AAF0-F026-480B-829F-6752CDC2193A}" type="parTrans" cxnId="{BFD01756-CFD4-4E02-9C81-6FFD0FD5E127}">
      <dgm:prSet/>
      <dgm:spPr/>
      <dgm:t>
        <a:bodyPr/>
        <a:lstStyle/>
        <a:p>
          <a:endParaRPr lang="en-US"/>
        </a:p>
      </dgm:t>
    </dgm:pt>
    <dgm:pt modelId="{EE6A49D8-D7AF-432F-B597-707260517899}" type="sibTrans" cxnId="{BFD01756-CFD4-4E02-9C81-6FFD0FD5E127}">
      <dgm:prSet/>
      <dgm:spPr/>
      <dgm:t>
        <a:bodyPr/>
        <a:lstStyle/>
        <a:p>
          <a:endParaRPr lang="en-US"/>
        </a:p>
      </dgm:t>
    </dgm:pt>
    <dgm:pt modelId="{F4F88317-FDB8-40C5-AD09-B6710205BDD4}">
      <dgm:prSet/>
      <dgm:spPr/>
      <dgm:t>
        <a:bodyPr/>
        <a:lstStyle/>
        <a:p>
          <a:r>
            <a:rPr lang="cs-CZ" b="0" dirty="0"/>
            <a:t>Doporučený postup </a:t>
          </a:r>
          <a:endParaRPr lang="en-US" b="0" dirty="0"/>
        </a:p>
      </dgm:t>
    </dgm:pt>
    <dgm:pt modelId="{A91F0741-A390-4530-938D-6B459E724F2F}" type="parTrans" cxnId="{21F5BFC4-6E8E-4190-8766-AF8A457C4AF2}">
      <dgm:prSet/>
      <dgm:spPr/>
      <dgm:t>
        <a:bodyPr/>
        <a:lstStyle/>
        <a:p>
          <a:endParaRPr lang="en-US"/>
        </a:p>
      </dgm:t>
    </dgm:pt>
    <dgm:pt modelId="{8CCEAA44-8B3A-4D35-9CCB-60CCE32E7E99}" type="sibTrans" cxnId="{21F5BFC4-6E8E-4190-8766-AF8A457C4AF2}">
      <dgm:prSet/>
      <dgm:spPr/>
      <dgm:t>
        <a:bodyPr/>
        <a:lstStyle/>
        <a:p>
          <a:endParaRPr lang="en-US"/>
        </a:p>
      </dgm:t>
    </dgm:pt>
    <dgm:pt modelId="{10C427D1-FAFE-4290-860E-ACE49C171808}">
      <dgm:prSet/>
      <dgm:spPr/>
      <dgm:t>
        <a:bodyPr/>
        <a:lstStyle/>
        <a:p>
          <a:r>
            <a:rPr lang="cs-CZ" b="0" dirty="0"/>
            <a:t>Zájem o rozšíření počtu center</a:t>
          </a:r>
          <a:endParaRPr lang="en-US" b="0" dirty="0"/>
        </a:p>
      </dgm:t>
    </dgm:pt>
    <dgm:pt modelId="{8AFFCBDD-4030-46CC-B503-1A27772541AB}" type="parTrans" cxnId="{D4985901-540A-4F21-B9D5-7C33C8539083}">
      <dgm:prSet/>
      <dgm:spPr/>
      <dgm:t>
        <a:bodyPr/>
        <a:lstStyle/>
        <a:p>
          <a:endParaRPr lang="en-US"/>
        </a:p>
      </dgm:t>
    </dgm:pt>
    <dgm:pt modelId="{EAA2F7CB-8730-4D79-9091-4743E7F4C227}" type="sibTrans" cxnId="{D4985901-540A-4F21-B9D5-7C33C8539083}">
      <dgm:prSet/>
      <dgm:spPr/>
      <dgm:t>
        <a:bodyPr/>
        <a:lstStyle/>
        <a:p>
          <a:endParaRPr lang="en-US"/>
        </a:p>
      </dgm:t>
    </dgm:pt>
    <dgm:pt modelId="{415D7213-A0B9-4E91-A372-4A231B90B74A}">
      <dgm:prSet/>
      <dgm:spPr/>
      <dgm:t>
        <a:bodyPr/>
        <a:lstStyle/>
        <a:p>
          <a:r>
            <a:rPr lang="cs-CZ" b="1" dirty="0"/>
            <a:t>Moderní léčba</a:t>
          </a:r>
          <a:endParaRPr lang="en-US" b="1" dirty="0"/>
        </a:p>
      </dgm:t>
    </dgm:pt>
    <dgm:pt modelId="{14D4CDFF-110D-4326-A6E2-1887C05A2FC6}" type="parTrans" cxnId="{F04A117C-CED3-491D-ACF2-807AE19C19E1}">
      <dgm:prSet/>
      <dgm:spPr/>
      <dgm:t>
        <a:bodyPr/>
        <a:lstStyle/>
        <a:p>
          <a:endParaRPr lang="en-US"/>
        </a:p>
      </dgm:t>
    </dgm:pt>
    <dgm:pt modelId="{4072E709-591F-4452-A939-87E6F7AD06E9}" type="sibTrans" cxnId="{F04A117C-CED3-491D-ACF2-807AE19C19E1}">
      <dgm:prSet/>
      <dgm:spPr/>
      <dgm:t>
        <a:bodyPr/>
        <a:lstStyle/>
        <a:p>
          <a:endParaRPr lang="en-US"/>
        </a:p>
      </dgm:t>
    </dgm:pt>
    <dgm:pt modelId="{A8B63279-E852-4D71-A026-A3F981A12DA3}">
      <dgm:prSet/>
      <dgm:spPr/>
      <dgm:t>
        <a:bodyPr/>
        <a:lstStyle/>
        <a:p>
          <a:r>
            <a:rPr lang="cs-CZ"/>
            <a:t>Pozice v EU (SHARP) </a:t>
          </a:r>
          <a:endParaRPr lang="en-US"/>
        </a:p>
      </dgm:t>
    </dgm:pt>
    <dgm:pt modelId="{F86F6EB8-405B-46D4-9A47-F29D01CB831B}" type="parTrans" cxnId="{212AB624-EBF3-4C12-B9BD-DEE47F7F8A34}">
      <dgm:prSet/>
      <dgm:spPr/>
      <dgm:t>
        <a:bodyPr/>
        <a:lstStyle/>
        <a:p>
          <a:endParaRPr lang="en-US"/>
        </a:p>
      </dgm:t>
    </dgm:pt>
    <dgm:pt modelId="{61D99032-AD0E-400A-BC49-2E0EDBA88DD0}" type="sibTrans" cxnId="{212AB624-EBF3-4C12-B9BD-DEE47F7F8A34}">
      <dgm:prSet/>
      <dgm:spPr/>
      <dgm:t>
        <a:bodyPr/>
        <a:lstStyle/>
        <a:p>
          <a:endParaRPr lang="en-US"/>
        </a:p>
      </dgm:t>
    </dgm:pt>
    <dgm:pt modelId="{C0606BE7-5A0A-46AC-ADB2-B7060754C100}">
      <dgm:prSet/>
      <dgm:spPr/>
      <dgm:t>
        <a:bodyPr/>
        <a:lstStyle/>
        <a:p>
          <a:r>
            <a:rPr lang="cs-CZ" dirty="0"/>
            <a:t>Pacientská organizace ?</a:t>
          </a:r>
        </a:p>
      </dgm:t>
    </dgm:pt>
    <dgm:pt modelId="{5BFA7029-63C1-47BC-BC04-9574687562A5}" type="parTrans" cxnId="{AAB9AEBA-F586-4246-AFFF-ABB4FD0E6013}">
      <dgm:prSet/>
      <dgm:spPr/>
      <dgm:t>
        <a:bodyPr/>
        <a:lstStyle/>
        <a:p>
          <a:endParaRPr lang="en-US"/>
        </a:p>
      </dgm:t>
    </dgm:pt>
    <dgm:pt modelId="{CEEFB73D-3A55-4B84-A3B9-8AE544BCA538}" type="sibTrans" cxnId="{AAB9AEBA-F586-4246-AFFF-ABB4FD0E6013}">
      <dgm:prSet/>
      <dgm:spPr/>
      <dgm:t>
        <a:bodyPr/>
        <a:lstStyle/>
        <a:p>
          <a:endParaRPr lang="en-US"/>
        </a:p>
      </dgm:t>
    </dgm:pt>
    <dgm:pt modelId="{7E9F438A-7B5E-5D49-87FD-263C102B74B5}">
      <dgm:prSet/>
      <dgm:spPr/>
      <dgm:t>
        <a:bodyPr/>
        <a:lstStyle/>
        <a:p>
          <a:r>
            <a:rPr lang="cs-CZ" dirty="0"/>
            <a:t>Sever </a:t>
          </a:r>
          <a:r>
            <a:rPr lang="cs-CZ" dirty="0" err="1"/>
            <a:t>Asthma</a:t>
          </a:r>
          <a:r>
            <a:rPr lang="cs-CZ" dirty="0"/>
            <a:t> </a:t>
          </a:r>
          <a:r>
            <a:rPr lang="cs-CZ" dirty="0" err="1"/>
            <a:t>Questionnaire</a:t>
          </a:r>
          <a:r>
            <a:rPr lang="cs-CZ" dirty="0"/>
            <a:t> - česká </a:t>
          </a:r>
          <a:r>
            <a:rPr lang="cs-CZ" dirty="0" err="1"/>
            <a:t>validizace</a:t>
          </a:r>
          <a:endParaRPr lang="cs-CZ" dirty="0"/>
        </a:p>
      </dgm:t>
    </dgm:pt>
    <dgm:pt modelId="{6A5EF951-E114-6348-BD32-BEFE83BA304B}" type="parTrans" cxnId="{AB3F1A07-E064-A049-AAF1-0DB176239A00}">
      <dgm:prSet/>
      <dgm:spPr/>
      <dgm:t>
        <a:bodyPr/>
        <a:lstStyle/>
        <a:p>
          <a:endParaRPr lang="cs-CZ"/>
        </a:p>
      </dgm:t>
    </dgm:pt>
    <dgm:pt modelId="{1B0FD75B-933C-C74B-8C41-EE2A7191FC8A}" type="sibTrans" cxnId="{AB3F1A07-E064-A049-AAF1-0DB176239A00}">
      <dgm:prSet/>
      <dgm:spPr/>
      <dgm:t>
        <a:bodyPr/>
        <a:lstStyle/>
        <a:p>
          <a:endParaRPr lang="cs-CZ"/>
        </a:p>
      </dgm:t>
    </dgm:pt>
    <dgm:pt modelId="{6EA32493-1828-7941-ACCD-050B12BBABD3}" type="pres">
      <dgm:prSet presAssocID="{A6B005DA-29AC-4ADE-8E24-FD2AE0AE9E60}" presName="vert0" presStyleCnt="0">
        <dgm:presLayoutVars>
          <dgm:dir/>
          <dgm:animOne val="branch"/>
          <dgm:animLvl val="lvl"/>
        </dgm:presLayoutVars>
      </dgm:prSet>
      <dgm:spPr/>
    </dgm:pt>
    <dgm:pt modelId="{C387DE0F-444D-F547-B4F5-27C46A699119}" type="pres">
      <dgm:prSet presAssocID="{319B34D4-ECDC-4032-AF6C-8C673DDCF09C}" presName="thickLine" presStyleLbl="alignNode1" presStyleIdx="0" presStyleCnt="7"/>
      <dgm:spPr/>
    </dgm:pt>
    <dgm:pt modelId="{80572CB5-7C69-6342-BEAE-09FB0C8EE555}" type="pres">
      <dgm:prSet presAssocID="{319B34D4-ECDC-4032-AF6C-8C673DDCF09C}" presName="horz1" presStyleCnt="0"/>
      <dgm:spPr/>
    </dgm:pt>
    <dgm:pt modelId="{2BA61DE7-E043-1249-86F3-D104ABFA8D9D}" type="pres">
      <dgm:prSet presAssocID="{319B34D4-ECDC-4032-AF6C-8C673DDCF09C}" presName="tx1" presStyleLbl="revTx" presStyleIdx="0" presStyleCnt="7"/>
      <dgm:spPr/>
    </dgm:pt>
    <dgm:pt modelId="{119E1D2E-6FC7-8D42-A480-7D415E56E762}" type="pres">
      <dgm:prSet presAssocID="{319B34D4-ECDC-4032-AF6C-8C673DDCF09C}" presName="vert1" presStyleCnt="0"/>
      <dgm:spPr/>
    </dgm:pt>
    <dgm:pt modelId="{66136217-6855-D343-AA04-FE6FE3DE9320}" type="pres">
      <dgm:prSet presAssocID="{F4F88317-FDB8-40C5-AD09-B6710205BDD4}" presName="thickLine" presStyleLbl="alignNode1" presStyleIdx="1" presStyleCnt="7"/>
      <dgm:spPr/>
    </dgm:pt>
    <dgm:pt modelId="{F4843999-353C-A44A-A5CA-FAB9CD959036}" type="pres">
      <dgm:prSet presAssocID="{F4F88317-FDB8-40C5-AD09-B6710205BDD4}" presName="horz1" presStyleCnt="0"/>
      <dgm:spPr/>
    </dgm:pt>
    <dgm:pt modelId="{56DC2CCB-5687-8047-8E00-3A08DFE188DF}" type="pres">
      <dgm:prSet presAssocID="{F4F88317-FDB8-40C5-AD09-B6710205BDD4}" presName="tx1" presStyleLbl="revTx" presStyleIdx="1" presStyleCnt="7"/>
      <dgm:spPr/>
    </dgm:pt>
    <dgm:pt modelId="{75F9A460-4356-E042-AE91-EF79BCB0F4F4}" type="pres">
      <dgm:prSet presAssocID="{F4F88317-FDB8-40C5-AD09-B6710205BDD4}" presName="vert1" presStyleCnt="0"/>
      <dgm:spPr/>
    </dgm:pt>
    <dgm:pt modelId="{3F857742-15A2-1F4D-9EA2-5F608033E8DD}" type="pres">
      <dgm:prSet presAssocID="{10C427D1-FAFE-4290-860E-ACE49C171808}" presName="thickLine" presStyleLbl="alignNode1" presStyleIdx="2" presStyleCnt="7"/>
      <dgm:spPr/>
    </dgm:pt>
    <dgm:pt modelId="{F19B1E69-E1BF-634E-B77A-38FDC9D5831F}" type="pres">
      <dgm:prSet presAssocID="{10C427D1-FAFE-4290-860E-ACE49C171808}" presName="horz1" presStyleCnt="0"/>
      <dgm:spPr/>
    </dgm:pt>
    <dgm:pt modelId="{94689169-2766-B944-A524-450F4932A348}" type="pres">
      <dgm:prSet presAssocID="{10C427D1-FAFE-4290-860E-ACE49C171808}" presName="tx1" presStyleLbl="revTx" presStyleIdx="2" presStyleCnt="7"/>
      <dgm:spPr/>
    </dgm:pt>
    <dgm:pt modelId="{7CF71E52-8549-F34C-BE6E-FC62311CA685}" type="pres">
      <dgm:prSet presAssocID="{10C427D1-FAFE-4290-860E-ACE49C171808}" presName="vert1" presStyleCnt="0"/>
      <dgm:spPr/>
    </dgm:pt>
    <dgm:pt modelId="{293971F8-3815-E74B-BB16-E3FF16CFA702}" type="pres">
      <dgm:prSet presAssocID="{415D7213-A0B9-4E91-A372-4A231B90B74A}" presName="thickLine" presStyleLbl="alignNode1" presStyleIdx="3" presStyleCnt="7"/>
      <dgm:spPr/>
    </dgm:pt>
    <dgm:pt modelId="{72EF20DC-7885-4C4E-A786-DF9C8C72231A}" type="pres">
      <dgm:prSet presAssocID="{415D7213-A0B9-4E91-A372-4A231B90B74A}" presName="horz1" presStyleCnt="0"/>
      <dgm:spPr/>
    </dgm:pt>
    <dgm:pt modelId="{230BA24B-8116-304C-BB21-839721F92E8E}" type="pres">
      <dgm:prSet presAssocID="{415D7213-A0B9-4E91-A372-4A231B90B74A}" presName="tx1" presStyleLbl="revTx" presStyleIdx="3" presStyleCnt="7"/>
      <dgm:spPr/>
    </dgm:pt>
    <dgm:pt modelId="{2F74A86D-BCEB-3746-8043-64FAF9F517B3}" type="pres">
      <dgm:prSet presAssocID="{415D7213-A0B9-4E91-A372-4A231B90B74A}" presName="vert1" presStyleCnt="0"/>
      <dgm:spPr/>
    </dgm:pt>
    <dgm:pt modelId="{21C37CEB-7732-214D-A6F0-DB5A76502F9E}" type="pres">
      <dgm:prSet presAssocID="{A8B63279-E852-4D71-A026-A3F981A12DA3}" presName="thickLine" presStyleLbl="alignNode1" presStyleIdx="4" presStyleCnt="7"/>
      <dgm:spPr/>
    </dgm:pt>
    <dgm:pt modelId="{CB4EFBC7-7D4B-6F48-B358-F92D8034031E}" type="pres">
      <dgm:prSet presAssocID="{A8B63279-E852-4D71-A026-A3F981A12DA3}" presName="horz1" presStyleCnt="0"/>
      <dgm:spPr/>
    </dgm:pt>
    <dgm:pt modelId="{6EF16147-B50A-A844-8CDE-71B1E96BF6C2}" type="pres">
      <dgm:prSet presAssocID="{A8B63279-E852-4D71-A026-A3F981A12DA3}" presName="tx1" presStyleLbl="revTx" presStyleIdx="4" presStyleCnt="7"/>
      <dgm:spPr/>
    </dgm:pt>
    <dgm:pt modelId="{74B5C0CD-2E10-494F-B32D-B798E0034C39}" type="pres">
      <dgm:prSet presAssocID="{A8B63279-E852-4D71-A026-A3F981A12DA3}" presName="vert1" presStyleCnt="0"/>
      <dgm:spPr/>
    </dgm:pt>
    <dgm:pt modelId="{422D1804-786E-8642-AFAB-BEBF62C67E54}" type="pres">
      <dgm:prSet presAssocID="{C0606BE7-5A0A-46AC-ADB2-B7060754C100}" presName="thickLine" presStyleLbl="alignNode1" presStyleIdx="5" presStyleCnt="7"/>
      <dgm:spPr/>
    </dgm:pt>
    <dgm:pt modelId="{C695981C-DD09-4C42-B075-078A72169035}" type="pres">
      <dgm:prSet presAssocID="{C0606BE7-5A0A-46AC-ADB2-B7060754C100}" presName="horz1" presStyleCnt="0"/>
      <dgm:spPr/>
    </dgm:pt>
    <dgm:pt modelId="{BF8A6BD5-A50A-8644-9C46-02C39D7331BE}" type="pres">
      <dgm:prSet presAssocID="{C0606BE7-5A0A-46AC-ADB2-B7060754C100}" presName="tx1" presStyleLbl="revTx" presStyleIdx="5" presStyleCnt="7"/>
      <dgm:spPr/>
    </dgm:pt>
    <dgm:pt modelId="{93415D10-FE20-AE49-AB78-6C70C4126738}" type="pres">
      <dgm:prSet presAssocID="{C0606BE7-5A0A-46AC-ADB2-B7060754C100}" presName="vert1" presStyleCnt="0"/>
      <dgm:spPr/>
    </dgm:pt>
    <dgm:pt modelId="{E9F8EBC5-93D2-044D-AAF2-91977B6FC52F}" type="pres">
      <dgm:prSet presAssocID="{7E9F438A-7B5E-5D49-87FD-263C102B74B5}" presName="thickLine" presStyleLbl="alignNode1" presStyleIdx="6" presStyleCnt="7"/>
      <dgm:spPr/>
    </dgm:pt>
    <dgm:pt modelId="{6F9569D3-E1AF-7B4C-9F55-113DBC6B78B2}" type="pres">
      <dgm:prSet presAssocID="{7E9F438A-7B5E-5D49-87FD-263C102B74B5}" presName="horz1" presStyleCnt="0"/>
      <dgm:spPr/>
    </dgm:pt>
    <dgm:pt modelId="{5305D02F-5860-D54E-8581-E882636982DE}" type="pres">
      <dgm:prSet presAssocID="{7E9F438A-7B5E-5D49-87FD-263C102B74B5}" presName="tx1" presStyleLbl="revTx" presStyleIdx="6" presStyleCnt="7"/>
      <dgm:spPr/>
    </dgm:pt>
    <dgm:pt modelId="{34ED2BAF-393D-4547-B167-2F0E774A9315}" type="pres">
      <dgm:prSet presAssocID="{7E9F438A-7B5E-5D49-87FD-263C102B74B5}" presName="vert1" presStyleCnt="0"/>
      <dgm:spPr/>
    </dgm:pt>
  </dgm:ptLst>
  <dgm:cxnLst>
    <dgm:cxn modelId="{D4985901-540A-4F21-B9D5-7C33C8539083}" srcId="{A6B005DA-29AC-4ADE-8E24-FD2AE0AE9E60}" destId="{10C427D1-FAFE-4290-860E-ACE49C171808}" srcOrd="2" destOrd="0" parTransId="{8AFFCBDD-4030-46CC-B503-1A27772541AB}" sibTransId="{EAA2F7CB-8730-4D79-9091-4743E7F4C227}"/>
    <dgm:cxn modelId="{AB3F1A07-E064-A049-AAF1-0DB176239A00}" srcId="{A6B005DA-29AC-4ADE-8E24-FD2AE0AE9E60}" destId="{7E9F438A-7B5E-5D49-87FD-263C102B74B5}" srcOrd="6" destOrd="0" parTransId="{6A5EF951-E114-6348-BD32-BEFE83BA304B}" sibTransId="{1B0FD75B-933C-C74B-8C41-EE2A7191FC8A}"/>
    <dgm:cxn modelId="{212AB624-EBF3-4C12-B9BD-DEE47F7F8A34}" srcId="{A6B005DA-29AC-4ADE-8E24-FD2AE0AE9E60}" destId="{A8B63279-E852-4D71-A026-A3F981A12DA3}" srcOrd="4" destOrd="0" parTransId="{F86F6EB8-405B-46D4-9A47-F29D01CB831B}" sibTransId="{61D99032-AD0E-400A-BC49-2E0EDBA88DD0}"/>
    <dgm:cxn modelId="{60A9B429-4B21-414C-94C0-4E6A31A9AB2E}" type="presOf" srcId="{7E9F438A-7B5E-5D49-87FD-263C102B74B5}" destId="{5305D02F-5860-D54E-8581-E882636982DE}" srcOrd="0" destOrd="0" presId="urn:microsoft.com/office/officeart/2008/layout/LinedList"/>
    <dgm:cxn modelId="{199F1964-1D97-EC4D-B567-FBBF1CCFF2A3}" type="presOf" srcId="{10C427D1-FAFE-4290-860E-ACE49C171808}" destId="{94689169-2766-B944-A524-450F4932A348}" srcOrd="0" destOrd="0" presId="urn:microsoft.com/office/officeart/2008/layout/LinedList"/>
    <dgm:cxn modelId="{BFD01756-CFD4-4E02-9C81-6FFD0FD5E127}" srcId="{A6B005DA-29AC-4ADE-8E24-FD2AE0AE9E60}" destId="{319B34D4-ECDC-4032-AF6C-8C673DDCF09C}" srcOrd="0" destOrd="0" parTransId="{3847AAF0-F026-480B-829F-6752CDC2193A}" sibTransId="{EE6A49D8-D7AF-432F-B597-707260517899}"/>
    <dgm:cxn modelId="{6C79395A-82E2-8A4D-8971-F13F95283424}" type="presOf" srcId="{319B34D4-ECDC-4032-AF6C-8C673DDCF09C}" destId="{2BA61DE7-E043-1249-86F3-D104ABFA8D9D}" srcOrd="0" destOrd="0" presId="urn:microsoft.com/office/officeart/2008/layout/LinedList"/>
    <dgm:cxn modelId="{FDBC0D7B-66CC-2B44-B64B-764C4414624D}" type="presOf" srcId="{F4F88317-FDB8-40C5-AD09-B6710205BDD4}" destId="{56DC2CCB-5687-8047-8E00-3A08DFE188DF}" srcOrd="0" destOrd="0" presId="urn:microsoft.com/office/officeart/2008/layout/LinedList"/>
    <dgm:cxn modelId="{F04A117C-CED3-491D-ACF2-807AE19C19E1}" srcId="{A6B005DA-29AC-4ADE-8E24-FD2AE0AE9E60}" destId="{415D7213-A0B9-4E91-A372-4A231B90B74A}" srcOrd="3" destOrd="0" parTransId="{14D4CDFF-110D-4326-A6E2-1887C05A2FC6}" sibTransId="{4072E709-591F-4452-A939-87E6F7AD06E9}"/>
    <dgm:cxn modelId="{4D62558B-53AA-4A4C-A299-B92F4C8EA628}" type="presOf" srcId="{A6B005DA-29AC-4ADE-8E24-FD2AE0AE9E60}" destId="{6EA32493-1828-7941-ACCD-050B12BBABD3}" srcOrd="0" destOrd="0" presId="urn:microsoft.com/office/officeart/2008/layout/LinedList"/>
    <dgm:cxn modelId="{346A228F-C460-854B-AE9F-A534D6377094}" type="presOf" srcId="{A8B63279-E852-4D71-A026-A3F981A12DA3}" destId="{6EF16147-B50A-A844-8CDE-71B1E96BF6C2}" srcOrd="0" destOrd="0" presId="urn:microsoft.com/office/officeart/2008/layout/LinedList"/>
    <dgm:cxn modelId="{AAB9AEBA-F586-4246-AFFF-ABB4FD0E6013}" srcId="{A6B005DA-29AC-4ADE-8E24-FD2AE0AE9E60}" destId="{C0606BE7-5A0A-46AC-ADB2-B7060754C100}" srcOrd="5" destOrd="0" parTransId="{5BFA7029-63C1-47BC-BC04-9574687562A5}" sibTransId="{CEEFB73D-3A55-4B84-A3B9-8AE544BCA538}"/>
    <dgm:cxn modelId="{21F5BFC4-6E8E-4190-8766-AF8A457C4AF2}" srcId="{A6B005DA-29AC-4ADE-8E24-FD2AE0AE9E60}" destId="{F4F88317-FDB8-40C5-AD09-B6710205BDD4}" srcOrd="1" destOrd="0" parTransId="{A91F0741-A390-4530-938D-6B459E724F2F}" sibTransId="{8CCEAA44-8B3A-4D35-9CCB-60CCE32E7E99}"/>
    <dgm:cxn modelId="{168AF3CA-90D8-CD42-9B7E-3383E4F949E7}" type="presOf" srcId="{415D7213-A0B9-4E91-A372-4A231B90B74A}" destId="{230BA24B-8116-304C-BB21-839721F92E8E}" srcOrd="0" destOrd="0" presId="urn:microsoft.com/office/officeart/2008/layout/LinedList"/>
    <dgm:cxn modelId="{5EDAE3E0-88E7-1E40-94EA-9BAC24ECD00A}" type="presOf" srcId="{C0606BE7-5A0A-46AC-ADB2-B7060754C100}" destId="{BF8A6BD5-A50A-8644-9C46-02C39D7331BE}" srcOrd="0" destOrd="0" presId="urn:microsoft.com/office/officeart/2008/layout/LinedList"/>
    <dgm:cxn modelId="{81B2F2A4-8D46-D94D-B1A4-5F5AD4A319CA}" type="presParOf" srcId="{6EA32493-1828-7941-ACCD-050B12BBABD3}" destId="{C387DE0F-444D-F547-B4F5-27C46A699119}" srcOrd="0" destOrd="0" presId="urn:microsoft.com/office/officeart/2008/layout/LinedList"/>
    <dgm:cxn modelId="{1D64A426-5F42-0C48-9497-D11AFC27F450}" type="presParOf" srcId="{6EA32493-1828-7941-ACCD-050B12BBABD3}" destId="{80572CB5-7C69-6342-BEAE-09FB0C8EE555}" srcOrd="1" destOrd="0" presId="urn:microsoft.com/office/officeart/2008/layout/LinedList"/>
    <dgm:cxn modelId="{A2F126E0-F38A-6B48-BF07-609B3A22776C}" type="presParOf" srcId="{80572CB5-7C69-6342-BEAE-09FB0C8EE555}" destId="{2BA61DE7-E043-1249-86F3-D104ABFA8D9D}" srcOrd="0" destOrd="0" presId="urn:microsoft.com/office/officeart/2008/layout/LinedList"/>
    <dgm:cxn modelId="{936E5447-ED2A-224F-97A0-5F6E531C5E91}" type="presParOf" srcId="{80572CB5-7C69-6342-BEAE-09FB0C8EE555}" destId="{119E1D2E-6FC7-8D42-A480-7D415E56E762}" srcOrd="1" destOrd="0" presId="urn:microsoft.com/office/officeart/2008/layout/LinedList"/>
    <dgm:cxn modelId="{85AF00E6-80C1-E241-966A-07CBC0F7711E}" type="presParOf" srcId="{6EA32493-1828-7941-ACCD-050B12BBABD3}" destId="{66136217-6855-D343-AA04-FE6FE3DE9320}" srcOrd="2" destOrd="0" presId="urn:microsoft.com/office/officeart/2008/layout/LinedList"/>
    <dgm:cxn modelId="{C96E75F3-05D2-1F41-99DF-8403790967E6}" type="presParOf" srcId="{6EA32493-1828-7941-ACCD-050B12BBABD3}" destId="{F4843999-353C-A44A-A5CA-FAB9CD959036}" srcOrd="3" destOrd="0" presId="urn:microsoft.com/office/officeart/2008/layout/LinedList"/>
    <dgm:cxn modelId="{ECB789BE-AC77-CE4B-AFED-EC0D389FD4C5}" type="presParOf" srcId="{F4843999-353C-A44A-A5CA-FAB9CD959036}" destId="{56DC2CCB-5687-8047-8E00-3A08DFE188DF}" srcOrd="0" destOrd="0" presId="urn:microsoft.com/office/officeart/2008/layout/LinedList"/>
    <dgm:cxn modelId="{E16D1C01-9CC4-3B45-8ECA-0586802FE274}" type="presParOf" srcId="{F4843999-353C-A44A-A5CA-FAB9CD959036}" destId="{75F9A460-4356-E042-AE91-EF79BCB0F4F4}" srcOrd="1" destOrd="0" presId="urn:microsoft.com/office/officeart/2008/layout/LinedList"/>
    <dgm:cxn modelId="{2AEC110A-71D1-8444-AD47-8F06886E7D13}" type="presParOf" srcId="{6EA32493-1828-7941-ACCD-050B12BBABD3}" destId="{3F857742-15A2-1F4D-9EA2-5F608033E8DD}" srcOrd="4" destOrd="0" presId="urn:microsoft.com/office/officeart/2008/layout/LinedList"/>
    <dgm:cxn modelId="{678E24EB-6CAD-D44D-804C-D46CF97D8998}" type="presParOf" srcId="{6EA32493-1828-7941-ACCD-050B12BBABD3}" destId="{F19B1E69-E1BF-634E-B77A-38FDC9D5831F}" srcOrd="5" destOrd="0" presId="urn:microsoft.com/office/officeart/2008/layout/LinedList"/>
    <dgm:cxn modelId="{9780B426-EE69-E644-805E-E7C160C0EF21}" type="presParOf" srcId="{F19B1E69-E1BF-634E-B77A-38FDC9D5831F}" destId="{94689169-2766-B944-A524-450F4932A348}" srcOrd="0" destOrd="0" presId="urn:microsoft.com/office/officeart/2008/layout/LinedList"/>
    <dgm:cxn modelId="{E7F3D4BB-F47C-D444-A8F5-2F6F6E22FD5C}" type="presParOf" srcId="{F19B1E69-E1BF-634E-B77A-38FDC9D5831F}" destId="{7CF71E52-8549-F34C-BE6E-FC62311CA685}" srcOrd="1" destOrd="0" presId="urn:microsoft.com/office/officeart/2008/layout/LinedList"/>
    <dgm:cxn modelId="{9517FBBF-CD47-0F47-9FDE-F31E61350806}" type="presParOf" srcId="{6EA32493-1828-7941-ACCD-050B12BBABD3}" destId="{293971F8-3815-E74B-BB16-E3FF16CFA702}" srcOrd="6" destOrd="0" presId="urn:microsoft.com/office/officeart/2008/layout/LinedList"/>
    <dgm:cxn modelId="{4752A776-86DB-F74E-AF65-88AF94F9688B}" type="presParOf" srcId="{6EA32493-1828-7941-ACCD-050B12BBABD3}" destId="{72EF20DC-7885-4C4E-A786-DF9C8C72231A}" srcOrd="7" destOrd="0" presId="urn:microsoft.com/office/officeart/2008/layout/LinedList"/>
    <dgm:cxn modelId="{89945588-E7AF-DF47-9674-4D1040B6B570}" type="presParOf" srcId="{72EF20DC-7885-4C4E-A786-DF9C8C72231A}" destId="{230BA24B-8116-304C-BB21-839721F92E8E}" srcOrd="0" destOrd="0" presId="urn:microsoft.com/office/officeart/2008/layout/LinedList"/>
    <dgm:cxn modelId="{01894FE7-09E2-C640-AE99-B991C81CE4BC}" type="presParOf" srcId="{72EF20DC-7885-4C4E-A786-DF9C8C72231A}" destId="{2F74A86D-BCEB-3746-8043-64FAF9F517B3}" srcOrd="1" destOrd="0" presId="urn:microsoft.com/office/officeart/2008/layout/LinedList"/>
    <dgm:cxn modelId="{3B867525-E9F4-184A-8EE0-7BEEF51C4E3B}" type="presParOf" srcId="{6EA32493-1828-7941-ACCD-050B12BBABD3}" destId="{21C37CEB-7732-214D-A6F0-DB5A76502F9E}" srcOrd="8" destOrd="0" presId="urn:microsoft.com/office/officeart/2008/layout/LinedList"/>
    <dgm:cxn modelId="{F9CCD08F-8B8B-C142-AB6A-1C9418C926A1}" type="presParOf" srcId="{6EA32493-1828-7941-ACCD-050B12BBABD3}" destId="{CB4EFBC7-7D4B-6F48-B358-F92D8034031E}" srcOrd="9" destOrd="0" presId="urn:microsoft.com/office/officeart/2008/layout/LinedList"/>
    <dgm:cxn modelId="{A0B69178-649D-F04B-BFF6-0D099A8262E7}" type="presParOf" srcId="{CB4EFBC7-7D4B-6F48-B358-F92D8034031E}" destId="{6EF16147-B50A-A844-8CDE-71B1E96BF6C2}" srcOrd="0" destOrd="0" presId="urn:microsoft.com/office/officeart/2008/layout/LinedList"/>
    <dgm:cxn modelId="{8785AB46-0ABA-204E-99E5-120CC4A47F16}" type="presParOf" srcId="{CB4EFBC7-7D4B-6F48-B358-F92D8034031E}" destId="{74B5C0CD-2E10-494F-B32D-B798E0034C39}" srcOrd="1" destOrd="0" presId="urn:microsoft.com/office/officeart/2008/layout/LinedList"/>
    <dgm:cxn modelId="{B057F306-A2DF-FA46-B8D3-8C491F8467D5}" type="presParOf" srcId="{6EA32493-1828-7941-ACCD-050B12BBABD3}" destId="{422D1804-786E-8642-AFAB-BEBF62C67E54}" srcOrd="10" destOrd="0" presId="urn:microsoft.com/office/officeart/2008/layout/LinedList"/>
    <dgm:cxn modelId="{B538B2E0-4C84-524F-916D-14CB90D5A3EB}" type="presParOf" srcId="{6EA32493-1828-7941-ACCD-050B12BBABD3}" destId="{C695981C-DD09-4C42-B075-078A72169035}" srcOrd="11" destOrd="0" presId="urn:microsoft.com/office/officeart/2008/layout/LinedList"/>
    <dgm:cxn modelId="{64DD51DA-1026-8C42-97A5-BAAE1AB53250}" type="presParOf" srcId="{C695981C-DD09-4C42-B075-078A72169035}" destId="{BF8A6BD5-A50A-8644-9C46-02C39D7331BE}" srcOrd="0" destOrd="0" presId="urn:microsoft.com/office/officeart/2008/layout/LinedList"/>
    <dgm:cxn modelId="{48DB3873-094A-5F4A-80F7-CBFE4A47C3AD}" type="presParOf" srcId="{C695981C-DD09-4C42-B075-078A72169035}" destId="{93415D10-FE20-AE49-AB78-6C70C4126738}" srcOrd="1" destOrd="0" presId="urn:microsoft.com/office/officeart/2008/layout/LinedList"/>
    <dgm:cxn modelId="{94868609-D7AE-B64E-899D-D9DF5BB40F58}" type="presParOf" srcId="{6EA32493-1828-7941-ACCD-050B12BBABD3}" destId="{E9F8EBC5-93D2-044D-AAF2-91977B6FC52F}" srcOrd="12" destOrd="0" presId="urn:microsoft.com/office/officeart/2008/layout/LinedList"/>
    <dgm:cxn modelId="{DA81B84A-8E83-3D41-9FC5-16AED9AB69BF}" type="presParOf" srcId="{6EA32493-1828-7941-ACCD-050B12BBABD3}" destId="{6F9569D3-E1AF-7B4C-9F55-113DBC6B78B2}" srcOrd="13" destOrd="0" presId="urn:microsoft.com/office/officeart/2008/layout/LinedList"/>
    <dgm:cxn modelId="{1744471A-C52A-5546-8503-ADA65FFCC148}" type="presParOf" srcId="{6F9569D3-E1AF-7B4C-9F55-113DBC6B78B2}" destId="{5305D02F-5860-D54E-8581-E882636982DE}" srcOrd="0" destOrd="0" presId="urn:microsoft.com/office/officeart/2008/layout/LinedList"/>
    <dgm:cxn modelId="{51AE7641-5A92-6846-9380-413A1B233688}" type="presParOf" srcId="{6F9569D3-E1AF-7B4C-9F55-113DBC6B78B2}" destId="{34ED2BAF-393D-4547-B167-2F0E774A931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B005DA-29AC-4ADE-8E24-FD2AE0AE9E6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9B34D4-ECDC-4032-AF6C-8C673DDCF09C}">
      <dgm:prSet/>
      <dgm:spPr/>
      <dgm:t>
        <a:bodyPr/>
        <a:lstStyle/>
        <a:p>
          <a:r>
            <a:rPr lang="cs-CZ" b="0" dirty="0"/>
            <a:t>Registr těžkého astmatu</a:t>
          </a:r>
          <a:endParaRPr lang="en-US" b="0" dirty="0"/>
        </a:p>
      </dgm:t>
    </dgm:pt>
    <dgm:pt modelId="{3847AAF0-F026-480B-829F-6752CDC2193A}" type="parTrans" cxnId="{BFD01756-CFD4-4E02-9C81-6FFD0FD5E127}">
      <dgm:prSet/>
      <dgm:spPr/>
      <dgm:t>
        <a:bodyPr/>
        <a:lstStyle/>
        <a:p>
          <a:endParaRPr lang="en-US"/>
        </a:p>
      </dgm:t>
    </dgm:pt>
    <dgm:pt modelId="{EE6A49D8-D7AF-432F-B597-707260517899}" type="sibTrans" cxnId="{BFD01756-CFD4-4E02-9C81-6FFD0FD5E127}">
      <dgm:prSet/>
      <dgm:spPr/>
      <dgm:t>
        <a:bodyPr/>
        <a:lstStyle/>
        <a:p>
          <a:endParaRPr lang="en-US"/>
        </a:p>
      </dgm:t>
    </dgm:pt>
    <dgm:pt modelId="{F4F88317-FDB8-40C5-AD09-B6710205BDD4}">
      <dgm:prSet/>
      <dgm:spPr/>
      <dgm:t>
        <a:bodyPr/>
        <a:lstStyle/>
        <a:p>
          <a:r>
            <a:rPr lang="cs-CZ" b="0" dirty="0"/>
            <a:t>Doporučený postup </a:t>
          </a:r>
          <a:endParaRPr lang="en-US" b="0" dirty="0"/>
        </a:p>
      </dgm:t>
    </dgm:pt>
    <dgm:pt modelId="{A91F0741-A390-4530-938D-6B459E724F2F}" type="parTrans" cxnId="{21F5BFC4-6E8E-4190-8766-AF8A457C4AF2}">
      <dgm:prSet/>
      <dgm:spPr/>
      <dgm:t>
        <a:bodyPr/>
        <a:lstStyle/>
        <a:p>
          <a:endParaRPr lang="en-US"/>
        </a:p>
      </dgm:t>
    </dgm:pt>
    <dgm:pt modelId="{8CCEAA44-8B3A-4D35-9CCB-60CCE32E7E99}" type="sibTrans" cxnId="{21F5BFC4-6E8E-4190-8766-AF8A457C4AF2}">
      <dgm:prSet/>
      <dgm:spPr/>
      <dgm:t>
        <a:bodyPr/>
        <a:lstStyle/>
        <a:p>
          <a:endParaRPr lang="en-US"/>
        </a:p>
      </dgm:t>
    </dgm:pt>
    <dgm:pt modelId="{10C427D1-FAFE-4290-860E-ACE49C171808}">
      <dgm:prSet/>
      <dgm:spPr/>
      <dgm:t>
        <a:bodyPr/>
        <a:lstStyle/>
        <a:p>
          <a:r>
            <a:rPr lang="cs-CZ" b="0" dirty="0"/>
            <a:t>Zájem o rozšíření počtu center</a:t>
          </a:r>
          <a:endParaRPr lang="en-US" b="0" dirty="0"/>
        </a:p>
      </dgm:t>
    </dgm:pt>
    <dgm:pt modelId="{8AFFCBDD-4030-46CC-B503-1A27772541AB}" type="parTrans" cxnId="{D4985901-540A-4F21-B9D5-7C33C8539083}">
      <dgm:prSet/>
      <dgm:spPr/>
      <dgm:t>
        <a:bodyPr/>
        <a:lstStyle/>
        <a:p>
          <a:endParaRPr lang="en-US"/>
        </a:p>
      </dgm:t>
    </dgm:pt>
    <dgm:pt modelId="{EAA2F7CB-8730-4D79-9091-4743E7F4C227}" type="sibTrans" cxnId="{D4985901-540A-4F21-B9D5-7C33C8539083}">
      <dgm:prSet/>
      <dgm:spPr/>
      <dgm:t>
        <a:bodyPr/>
        <a:lstStyle/>
        <a:p>
          <a:endParaRPr lang="en-US"/>
        </a:p>
      </dgm:t>
    </dgm:pt>
    <dgm:pt modelId="{415D7213-A0B9-4E91-A372-4A231B90B74A}">
      <dgm:prSet/>
      <dgm:spPr/>
      <dgm:t>
        <a:bodyPr/>
        <a:lstStyle/>
        <a:p>
          <a:r>
            <a:rPr lang="cs-CZ" b="0" dirty="0"/>
            <a:t>Moderní léčba</a:t>
          </a:r>
          <a:endParaRPr lang="en-US" b="0" dirty="0"/>
        </a:p>
      </dgm:t>
    </dgm:pt>
    <dgm:pt modelId="{14D4CDFF-110D-4326-A6E2-1887C05A2FC6}" type="parTrans" cxnId="{F04A117C-CED3-491D-ACF2-807AE19C19E1}">
      <dgm:prSet/>
      <dgm:spPr/>
      <dgm:t>
        <a:bodyPr/>
        <a:lstStyle/>
        <a:p>
          <a:endParaRPr lang="en-US"/>
        </a:p>
      </dgm:t>
    </dgm:pt>
    <dgm:pt modelId="{4072E709-591F-4452-A939-87E6F7AD06E9}" type="sibTrans" cxnId="{F04A117C-CED3-491D-ACF2-807AE19C19E1}">
      <dgm:prSet/>
      <dgm:spPr/>
      <dgm:t>
        <a:bodyPr/>
        <a:lstStyle/>
        <a:p>
          <a:endParaRPr lang="en-US"/>
        </a:p>
      </dgm:t>
    </dgm:pt>
    <dgm:pt modelId="{A8B63279-E852-4D71-A026-A3F981A12DA3}">
      <dgm:prSet/>
      <dgm:spPr/>
      <dgm:t>
        <a:bodyPr/>
        <a:lstStyle/>
        <a:p>
          <a:r>
            <a:rPr lang="cs-CZ" b="1" dirty="0"/>
            <a:t>Pozice v EU (SHARP) </a:t>
          </a:r>
          <a:endParaRPr lang="en-US" b="1" dirty="0"/>
        </a:p>
      </dgm:t>
    </dgm:pt>
    <dgm:pt modelId="{F86F6EB8-405B-46D4-9A47-F29D01CB831B}" type="parTrans" cxnId="{212AB624-EBF3-4C12-B9BD-DEE47F7F8A34}">
      <dgm:prSet/>
      <dgm:spPr/>
      <dgm:t>
        <a:bodyPr/>
        <a:lstStyle/>
        <a:p>
          <a:endParaRPr lang="en-US"/>
        </a:p>
      </dgm:t>
    </dgm:pt>
    <dgm:pt modelId="{61D99032-AD0E-400A-BC49-2E0EDBA88DD0}" type="sibTrans" cxnId="{212AB624-EBF3-4C12-B9BD-DEE47F7F8A34}">
      <dgm:prSet/>
      <dgm:spPr/>
      <dgm:t>
        <a:bodyPr/>
        <a:lstStyle/>
        <a:p>
          <a:endParaRPr lang="en-US"/>
        </a:p>
      </dgm:t>
    </dgm:pt>
    <dgm:pt modelId="{C0606BE7-5A0A-46AC-ADB2-B7060754C100}">
      <dgm:prSet/>
      <dgm:spPr/>
      <dgm:t>
        <a:bodyPr/>
        <a:lstStyle/>
        <a:p>
          <a:r>
            <a:rPr lang="cs-CZ" dirty="0"/>
            <a:t>Pacientská organizace ?</a:t>
          </a:r>
        </a:p>
      </dgm:t>
    </dgm:pt>
    <dgm:pt modelId="{5BFA7029-63C1-47BC-BC04-9574687562A5}" type="parTrans" cxnId="{AAB9AEBA-F586-4246-AFFF-ABB4FD0E6013}">
      <dgm:prSet/>
      <dgm:spPr/>
      <dgm:t>
        <a:bodyPr/>
        <a:lstStyle/>
        <a:p>
          <a:endParaRPr lang="en-US"/>
        </a:p>
      </dgm:t>
    </dgm:pt>
    <dgm:pt modelId="{CEEFB73D-3A55-4B84-A3B9-8AE544BCA538}" type="sibTrans" cxnId="{AAB9AEBA-F586-4246-AFFF-ABB4FD0E6013}">
      <dgm:prSet/>
      <dgm:spPr/>
      <dgm:t>
        <a:bodyPr/>
        <a:lstStyle/>
        <a:p>
          <a:endParaRPr lang="en-US"/>
        </a:p>
      </dgm:t>
    </dgm:pt>
    <dgm:pt modelId="{7E9F438A-7B5E-5D49-87FD-263C102B74B5}">
      <dgm:prSet/>
      <dgm:spPr/>
      <dgm:t>
        <a:bodyPr/>
        <a:lstStyle/>
        <a:p>
          <a:r>
            <a:rPr lang="cs-CZ" dirty="0"/>
            <a:t>Sever </a:t>
          </a:r>
          <a:r>
            <a:rPr lang="cs-CZ" dirty="0" err="1"/>
            <a:t>Asthma</a:t>
          </a:r>
          <a:r>
            <a:rPr lang="cs-CZ" dirty="0"/>
            <a:t> </a:t>
          </a:r>
          <a:r>
            <a:rPr lang="cs-CZ" dirty="0" err="1"/>
            <a:t>Questionnaire</a:t>
          </a:r>
          <a:r>
            <a:rPr lang="cs-CZ" dirty="0"/>
            <a:t> - česká </a:t>
          </a:r>
          <a:r>
            <a:rPr lang="cs-CZ" dirty="0" err="1"/>
            <a:t>validizace</a:t>
          </a:r>
          <a:endParaRPr lang="cs-CZ" dirty="0"/>
        </a:p>
      </dgm:t>
    </dgm:pt>
    <dgm:pt modelId="{6A5EF951-E114-6348-BD32-BEFE83BA304B}" type="parTrans" cxnId="{AB3F1A07-E064-A049-AAF1-0DB176239A00}">
      <dgm:prSet/>
      <dgm:spPr/>
      <dgm:t>
        <a:bodyPr/>
        <a:lstStyle/>
        <a:p>
          <a:endParaRPr lang="cs-CZ"/>
        </a:p>
      </dgm:t>
    </dgm:pt>
    <dgm:pt modelId="{1B0FD75B-933C-C74B-8C41-EE2A7191FC8A}" type="sibTrans" cxnId="{AB3F1A07-E064-A049-AAF1-0DB176239A00}">
      <dgm:prSet/>
      <dgm:spPr/>
      <dgm:t>
        <a:bodyPr/>
        <a:lstStyle/>
        <a:p>
          <a:endParaRPr lang="cs-CZ"/>
        </a:p>
      </dgm:t>
    </dgm:pt>
    <dgm:pt modelId="{6EA32493-1828-7941-ACCD-050B12BBABD3}" type="pres">
      <dgm:prSet presAssocID="{A6B005DA-29AC-4ADE-8E24-FD2AE0AE9E60}" presName="vert0" presStyleCnt="0">
        <dgm:presLayoutVars>
          <dgm:dir/>
          <dgm:animOne val="branch"/>
          <dgm:animLvl val="lvl"/>
        </dgm:presLayoutVars>
      </dgm:prSet>
      <dgm:spPr/>
    </dgm:pt>
    <dgm:pt modelId="{C387DE0F-444D-F547-B4F5-27C46A699119}" type="pres">
      <dgm:prSet presAssocID="{319B34D4-ECDC-4032-AF6C-8C673DDCF09C}" presName="thickLine" presStyleLbl="alignNode1" presStyleIdx="0" presStyleCnt="7"/>
      <dgm:spPr/>
    </dgm:pt>
    <dgm:pt modelId="{80572CB5-7C69-6342-BEAE-09FB0C8EE555}" type="pres">
      <dgm:prSet presAssocID="{319B34D4-ECDC-4032-AF6C-8C673DDCF09C}" presName="horz1" presStyleCnt="0"/>
      <dgm:spPr/>
    </dgm:pt>
    <dgm:pt modelId="{2BA61DE7-E043-1249-86F3-D104ABFA8D9D}" type="pres">
      <dgm:prSet presAssocID="{319B34D4-ECDC-4032-AF6C-8C673DDCF09C}" presName="tx1" presStyleLbl="revTx" presStyleIdx="0" presStyleCnt="7"/>
      <dgm:spPr/>
    </dgm:pt>
    <dgm:pt modelId="{119E1D2E-6FC7-8D42-A480-7D415E56E762}" type="pres">
      <dgm:prSet presAssocID="{319B34D4-ECDC-4032-AF6C-8C673DDCF09C}" presName="vert1" presStyleCnt="0"/>
      <dgm:spPr/>
    </dgm:pt>
    <dgm:pt modelId="{66136217-6855-D343-AA04-FE6FE3DE9320}" type="pres">
      <dgm:prSet presAssocID="{F4F88317-FDB8-40C5-AD09-B6710205BDD4}" presName="thickLine" presStyleLbl="alignNode1" presStyleIdx="1" presStyleCnt="7"/>
      <dgm:spPr/>
    </dgm:pt>
    <dgm:pt modelId="{F4843999-353C-A44A-A5CA-FAB9CD959036}" type="pres">
      <dgm:prSet presAssocID="{F4F88317-FDB8-40C5-AD09-B6710205BDD4}" presName="horz1" presStyleCnt="0"/>
      <dgm:spPr/>
    </dgm:pt>
    <dgm:pt modelId="{56DC2CCB-5687-8047-8E00-3A08DFE188DF}" type="pres">
      <dgm:prSet presAssocID="{F4F88317-FDB8-40C5-AD09-B6710205BDD4}" presName="tx1" presStyleLbl="revTx" presStyleIdx="1" presStyleCnt="7"/>
      <dgm:spPr/>
    </dgm:pt>
    <dgm:pt modelId="{75F9A460-4356-E042-AE91-EF79BCB0F4F4}" type="pres">
      <dgm:prSet presAssocID="{F4F88317-FDB8-40C5-AD09-B6710205BDD4}" presName="vert1" presStyleCnt="0"/>
      <dgm:spPr/>
    </dgm:pt>
    <dgm:pt modelId="{3F857742-15A2-1F4D-9EA2-5F608033E8DD}" type="pres">
      <dgm:prSet presAssocID="{10C427D1-FAFE-4290-860E-ACE49C171808}" presName="thickLine" presStyleLbl="alignNode1" presStyleIdx="2" presStyleCnt="7"/>
      <dgm:spPr/>
    </dgm:pt>
    <dgm:pt modelId="{F19B1E69-E1BF-634E-B77A-38FDC9D5831F}" type="pres">
      <dgm:prSet presAssocID="{10C427D1-FAFE-4290-860E-ACE49C171808}" presName="horz1" presStyleCnt="0"/>
      <dgm:spPr/>
    </dgm:pt>
    <dgm:pt modelId="{94689169-2766-B944-A524-450F4932A348}" type="pres">
      <dgm:prSet presAssocID="{10C427D1-FAFE-4290-860E-ACE49C171808}" presName="tx1" presStyleLbl="revTx" presStyleIdx="2" presStyleCnt="7"/>
      <dgm:spPr/>
    </dgm:pt>
    <dgm:pt modelId="{7CF71E52-8549-F34C-BE6E-FC62311CA685}" type="pres">
      <dgm:prSet presAssocID="{10C427D1-FAFE-4290-860E-ACE49C171808}" presName="vert1" presStyleCnt="0"/>
      <dgm:spPr/>
    </dgm:pt>
    <dgm:pt modelId="{293971F8-3815-E74B-BB16-E3FF16CFA702}" type="pres">
      <dgm:prSet presAssocID="{415D7213-A0B9-4E91-A372-4A231B90B74A}" presName="thickLine" presStyleLbl="alignNode1" presStyleIdx="3" presStyleCnt="7"/>
      <dgm:spPr/>
    </dgm:pt>
    <dgm:pt modelId="{72EF20DC-7885-4C4E-A786-DF9C8C72231A}" type="pres">
      <dgm:prSet presAssocID="{415D7213-A0B9-4E91-A372-4A231B90B74A}" presName="horz1" presStyleCnt="0"/>
      <dgm:spPr/>
    </dgm:pt>
    <dgm:pt modelId="{230BA24B-8116-304C-BB21-839721F92E8E}" type="pres">
      <dgm:prSet presAssocID="{415D7213-A0B9-4E91-A372-4A231B90B74A}" presName="tx1" presStyleLbl="revTx" presStyleIdx="3" presStyleCnt="7"/>
      <dgm:spPr/>
    </dgm:pt>
    <dgm:pt modelId="{2F74A86D-BCEB-3746-8043-64FAF9F517B3}" type="pres">
      <dgm:prSet presAssocID="{415D7213-A0B9-4E91-A372-4A231B90B74A}" presName="vert1" presStyleCnt="0"/>
      <dgm:spPr/>
    </dgm:pt>
    <dgm:pt modelId="{21C37CEB-7732-214D-A6F0-DB5A76502F9E}" type="pres">
      <dgm:prSet presAssocID="{A8B63279-E852-4D71-A026-A3F981A12DA3}" presName="thickLine" presStyleLbl="alignNode1" presStyleIdx="4" presStyleCnt="7"/>
      <dgm:spPr/>
    </dgm:pt>
    <dgm:pt modelId="{CB4EFBC7-7D4B-6F48-B358-F92D8034031E}" type="pres">
      <dgm:prSet presAssocID="{A8B63279-E852-4D71-A026-A3F981A12DA3}" presName="horz1" presStyleCnt="0"/>
      <dgm:spPr/>
    </dgm:pt>
    <dgm:pt modelId="{6EF16147-B50A-A844-8CDE-71B1E96BF6C2}" type="pres">
      <dgm:prSet presAssocID="{A8B63279-E852-4D71-A026-A3F981A12DA3}" presName="tx1" presStyleLbl="revTx" presStyleIdx="4" presStyleCnt="7"/>
      <dgm:spPr/>
    </dgm:pt>
    <dgm:pt modelId="{74B5C0CD-2E10-494F-B32D-B798E0034C39}" type="pres">
      <dgm:prSet presAssocID="{A8B63279-E852-4D71-A026-A3F981A12DA3}" presName="vert1" presStyleCnt="0"/>
      <dgm:spPr/>
    </dgm:pt>
    <dgm:pt modelId="{422D1804-786E-8642-AFAB-BEBF62C67E54}" type="pres">
      <dgm:prSet presAssocID="{C0606BE7-5A0A-46AC-ADB2-B7060754C100}" presName="thickLine" presStyleLbl="alignNode1" presStyleIdx="5" presStyleCnt="7"/>
      <dgm:spPr/>
    </dgm:pt>
    <dgm:pt modelId="{C695981C-DD09-4C42-B075-078A72169035}" type="pres">
      <dgm:prSet presAssocID="{C0606BE7-5A0A-46AC-ADB2-B7060754C100}" presName="horz1" presStyleCnt="0"/>
      <dgm:spPr/>
    </dgm:pt>
    <dgm:pt modelId="{BF8A6BD5-A50A-8644-9C46-02C39D7331BE}" type="pres">
      <dgm:prSet presAssocID="{C0606BE7-5A0A-46AC-ADB2-B7060754C100}" presName="tx1" presStyleLbl="revTx" presStyleIdx="5" presStyleCnt="7"/>
      <dgm:spPr/>
    </dgm:pt>
    <dgm:pt modelId="{93415D10-FE20-AE49-AB78-6C70C4126738}" type="pres">
      <dgm:prSet presAssocID="{C0606BE7-5A0A-46AC-ADB2-B7060754C100}" presName="vert1" presStyleCnt="0"/>
      <dgm:spPr/>
    </dgm:pt>
    <dgm:pt modelId="{E9F8EBC5-93D2-044D-AAF2-91977B6FC52F}" type="pres">
      <dgm:prSet presAssocID="{7E9F438A-7B5E-5D49-87FD-263C102B74B5}" presName="thickLine" presStyleLbl="alignNode1" presStyleIdx="6" presStyleCnt="7"/>
      <dgm:spPr/>
    </dgm:pt>
    <dgm:pt modelId="{6F9569D3-E1AF-7B4C-9F55-113DBC6B78B2}" type="pres">
      <dgm:prSet presAssocID="{7E9F438A-7B5E-5D49-87FD-263C102B74B5}" presName="horz1" presStyleCnt="0"/>
      <dgm:spPr/>
    </dgm:pt>
    <dgm:pt modelId="{5305D02F-5860-D54E-8581-E882636982DE}" type="pres">
      <dgm:prSet presAssocID="{7E9F438A-7B5E-5D49-87FD-263C102B74B5}" presName="tx1" presStyleLbl="revTx" presStyleIdx="6" presStyleCnt="7"/>
      <dgm:spPr/>
    </dgm:pt>
    <dgm:pt modelId="{34ED2BAF-393D-4547-B167-2F0E774A9315}" type="pres">
      <dgm:prSet presAssocID="{7E9F438A-7B5E-5D49-87FD-263C102B74B5}" presName="vert1" presStyleCnt="0"/>
      <dgm:spPr/>
    </dgm:pt>
  </dgm:ptLst>
  <dgm:cxnLst>
    <dgm:cxn modelId="{D4985901-540A-4F21-B9D5-7C33C8539083}" srcId="{A6B005DA-29AC-4ADE-8E24-FD2AE0AE9E60}" destId="{10C427D1-FAFE-4290-860E-ACE49C171808}" srcOrd="2" destOrd="0" parTransId="{8AFFCBDD-4030-46CC-B503-1A27772541AB}" sibTransId="{EAA2F7CB-8730-4D79-9091-4743E7F4C227}"/>
    <dgm:cxn modelId="{AB3F1A07-E064-A049-AAF1-0DB176239A00}" srcId="{A6B005DA-29AC-4ADE-8E24-FD2AE0AE9E60}" destId="{7E9F438A-7B5E-5D49-87FD-263C102B74B5}" srcOrd="6" destOrd="0" parTransId="{6A5EF951-E114-6348-BD32-BEFE83BA304B}" sibTransId="{1B0FD75B-933C-C74B-8C41-EE2A7191FC8A}"/>
    <dgm:cxn modelId="{212AB624-EBF3-4C12-B9BD-DEE47F7F8A34}" srcId="{A6B005DA-29AC-4ADE-8E24-FD2AE0AE9E60}" destId="{A8B63279-E852-4D71-A026-A3F981A12DA3}" srcOrd="4" destOrd="0" parTransId="{F86F6EB8-405B-46D4-9A47-F29D01CB831B}" sibTransId="{61D99032-AD0E-400A-BC49-2E0EDBA88DD0}"/>
    <dgm:cxn modelId="{60A9B429-4B21-414C-94C0-4E6A31A9AB2E}" type="presOf" srcId="{7E9F438A-7B5E-5D49-87FD-263C102B74B5}" destId="{5305D02F-5860-D54E-8581-E882636982DE}" srcOrd="0" destOrd="0" presId="urn:microsoft.com/office/officeart/2008/layout/LinedList"/>
    <dgm:cxn modelId="{199F1964-1D97-EC4D-B567-FBBF1CCFF2A3}" type="presOf" srcId="{10C427D1-FAFE-4290-860E-ACE49C171808}" destId="{94689169-2766-B944-A524-450F4932A348}" srcOrd="0" destOrd="0" presId="urn:microsoft.com/office/officeart/2008/layout/LinedList"/>
    <dgm:cxn modelId="{BFD01756-CFD4-4E02-9C81-6FFD0FD5E127}" srcId="{A6B005DA-29AC-4ADE-8E24-FD2AE0AE9E60}" destId="{319B34D4-ECDC-4032-AF6C-8C673DDCF09C}" srcOrd="0" destOrd="0" parTransId="{3847AAF0-F026-480B-829F-6752CDC2193A}" sibTransId="{EE6A49D8-D7AF-432F-B597-707260517899}"/>
    <dgm:cxn modelId="{6C79395A-82E2-8A4D-8971-F13F95283424}" type="presOf" srcId="{319B34D4-ECDC-4032-AF6C-8C673DDCF09C}" destId="{2BA61DE7-E043-1249-86F3-D104ABFA8D9D}" srcOrd="0" destOrd="0" presId="urn:microsoft.com/office/officeart/2008/layout/LinedList"/>
    <dgm:cxn modelId="{FDBC0D7B-66CC-2B44-B64B-764C4414624D}" type="presOf" srcId="{F4F88317-FDB8-40C5-AD09-B6710205BDD4}" destId="{56DC2CCB-5687-8047-8E00-3A08DFE188DF}" srcOrd="0" destOrd="0" presId="urn:microsoft.com/office/officeart/2008/layout/LinedList"/>
    <dgm:cxn modelId="{F04A117C-CED3-491D-ACF2-807AE19C19E1}" srcId="{A6B005DA-29AC-4ADE-8E24-FD2AE0AE9E60}" destId="{415D7213-A0B9-4E91-A372-4A231B90B74A}" srcOrd="3" destOrd="0" parTransId="{14D4CDFF-110D-4326-A6E2-1887C05A2FC6}" sibTransId="{4072E709-591F-4452-A939-87E6F7AD06E9}"/>
    <dgm:cxn modelId="{4D62558B-53AA-4A4C-A299-B92F4C8EA628}" type="presOf" srcId="{A6B005DA-29AC-4ADE-8E24-FD2AE0AE9E60}" destId="{6EA32493-1828-7941-ACCD-050B12BBABD3}" srcOrd="0" destOrd="0" presId="urn:microsoft.com/office/officeart/2008/layout/LinedList"/>
    <dgm:cxn modelId="{346A228F-C460-854B-AE9F-A534D6377094}" type="presOf" srcId="{A8B63279-E852-4D71-A026-A3F981A12DA3}" destId="{6EF16147-B50A-A844-8CDE-71B1E96BF6C2}" srcOrd="0" destOrd="0" presId="urn:microsoft.com/office/officeart/2008/layout/LinedList"/>
    <dgm:cxn modelId="{AAB9AEBA-F586-4246-AFFF-ABB4FD0E6013}" srcId="{A6B005DA-29AC-4ADE-8E24-FD2AE0AE9E60}" destId="{C0606BE7-5A0A-46AC-ADB2-B7060754C100}" srcOrd="5" destOrd="0" parTransId="{5BFA7029-63C1-47BC-BC04-9574687562A5}" sibTransId="{CEEFB73D-3A55-4B84-A3B9-8AE544BCA538}"/>
    <dgm:cxn modelId="{21F5BFC4-6E8E-4190-8766-AF8A457C4AF2}" srcId="{A6B005DA-29AC-4ADE-8E24-FD2AE0AE9E60}" destId="{F4F88317-FDB8-40C5-AD09-B6710205BDD4}" srcOrd="1" destOrd="0" parTransId="{A91F0741-A390-4530-938D-6B459E724F2F}" sibTransId="{8CCEAA44-8B3A-4D35-9CCB-60CCE32E7E99}"/>
    <dgm:cxn modelId="{168AF3CA-90D8-CD42-9B7E-3383E4F949E7}" type="presOf" srcId="{415D7213-A0B9-4E91-A372-4A231B90B74A}" destId="{230BA24B-8116-304C-BB21-839721F92E8E}" srcOrd="0" destOrd="0" presId="urn:microsoft.com/office/officeart/2008/layout/LinedList"/>
    <dgm:cxn modelId="{5EDAE3E0-88E7-1E40-94EA-9BAC24ECD00A}" type="presOf" srcId="{C0606BE7-5A0A-46AC-ADB2-B7060754C100}" destId="{BF8A6BD5-A50A-8644-9C46-02C39D7331BE}" srcOrd="0" destOrd="0" presId="urn:microsoft.com/office/officeart/2008/layout/LinedList"/>
    <dgm:cxn modelId="{81B2F2A4-8D46-D94D-B1A4-5F5AD4A319CA}" type="presParOf" srcId="{6EA32493-1828-7941-ACCD-050B12BBABD3}" destId="{C387DE0F-444D-F547-B4F5-27C46A699119}" srcOrd="0" destOrd="0" presId="urn:microsoft.com/office/officeart/2008/layout/LinedList"/>
    <dgm:cxn modelId="{1D64A426-5F42-0C48-9497-D11AFC27F450}" type="presParOf" srcId="{6EA32493-1828-7941-ACCD-050B12BBABD3}" destId="{80572CB5-7C69-6342-BEAE-09FB0C8EE555}" srcOrd="1" destOrd="0" presId="urn:microsoft.com/office/officeart/2008/layout/LinedList"/>
    <dgm:cxn modelId="{A2F126E0-F38A-6B48-BF07-609B3A22776C}" type="presParOf" srcId="{80572CB5-7C69-6342-BEAE-09FB0C8EE555}" destId="{2BA61DE7-E043-1249-86F3-D104ABFA8D9D}" srcOrd="0" destOrd="0" presId="urn:microsoft.com/office/officeart/2008/layout/LinedList"/>
    <dgm:cxn modelId="{936E5447-ED2A-224F-97A0-5F6E531C5E91}" type="presParOf" srcId="{80572CB5-7C69-6342-BEAE-09FB0C8EE555}" destId="{119E1D2E-6FC7-8D42-A480-7D415E56E762}" srcOrd="1" destOrd="0" presId="urn:microsoft.com/office/officeart/2008/layout/LinedList"/>
    <dgm:cxn modelId="{85AF00E6-80C1-E241-966A-07CBC0F7711E}" type="presParOf" srcId="{6EA32493-1828-7941-ACCD-050B12BBABD3}" destId="{66136217-6855-D343-AA04-FE6FE3DE9320}" srcOrd="2" destOrd="0" presId="urn:microsoft.com/office/officeart/2008/layout/LinedList"/>
    <dgm:cxn modelId="{C96E75F3-05D2-1F41-99DF-8403790967E6}" type="presParOf" srcId="{6EA32493-1828-7941-ACCD-050B12BBABD3}" destId="{F4843999-353C-A44A-A5CA-FAB9CD959036}" srcOrd="3" destOrd="0" presId="urn:microsoft.com/office/officeart/2008/layout/LinedList"/>
    <dgm:cxn modelId="{ECB789BE-AC77-CE4B-AFED-EC0D389FD4C5}" type="presParOf" srcId="{F4843999-353C-A44A-A5CA-FAB9CD959036}" destId="{56DC2CCB-5687-8047-8E00-3A08DFE188DF}" srcOrd="0" destOrd="0" presId="urn:microsoft.com/office/officeart/2008/layout/LinedList"/>
    <dgm:cxn modelId="{E16D1C01-9CC4-3B45-8ECA-0586802FE274}" type="presParOf" srcId="{F4843999-353C-A44A-A5CA-FAB9CD959036}" destId="{75F9A460-4356-E042-AE91-EF79BCB0F4F4}" srcOrd="1" destOrd="0" presId="urn:microsoft.com/office/officeart/2008/layout/LinedList"/>
    <dgm:cxn modelId="{2AEC110A-71D1-8444-AD47-8F06886E7D13}" type="presParOf" srcId="{6EA32493-1828-7941-ACCD-050B12BBABD3}" destId="{3F857742-15A2-1F4D-9EA2-5F608033E8DD}" srcOrd="4" destOrd="0" presId="urn:microsoft.com/office/officeart/2008/layout/LinedList"/>
    <dgm:cxn modelId="{678E24EB-6CAD-D44D-804C-D46CF97D8998}" type="presParOf" srcId="{6EA32493-1828-7941-ACCD-050B12BBABD3}" destId="{F19B1E69-E1BF-634E-B77A-38FDC9D5831F}" srcOrd="5" destOrd="0" presId="urn:microsoft.com/office/officeart/2008/layout/LinedList"/>
    <dgm:cxn modelId="{9780B426-EE69-E644-805E-E7C160C0EF21}" type="presParOf" srcId="{F19B1E69-E1BF-634E-B77A-38FDC9D5831F}" destId="{94689169-2766-B944-A524-450F4932A348}" srcOrd="0" destOrd="0" presId="urn:microsoft.com/office/officeart/2008/layout/LinedList"/>
    <dgm:cxn modelId="{E7F3D4BB-F47C-D444-A8F5-2F6F6E22FD5C}" type="presParOf" srcId="{F19B1E69-E1BF-634E-B77A-38FDC9D5831F}" destId="{7CF71E52-8549-F34C-BE6E-FC62311CA685}" srcOrd="1" destOrd="0" presId="urn:microsoft.com/office/officeart/2008/layout/LinedList"/>
    <dgm:cxn modelId="{9517FBBF-CD47-0F47-9FDE-F31E61350806}" type="presParOf" srcId="{6EA32493-1828-7941-ACCD-050B12BBABD3}" destId="{293971F8-3815-E74B-BB16-E3FF16CFA702}" srcOrd="6" destOrd="0" presId="urn:microsoft.com/office/officeart/2008/layout/LinedList"/>
    <dgm:cxn modelId="{4752A776-86DB-F74E-AF65-88AF94F9688B}" type="presParOf" srcId="{6EA32493-1828-7941-ACCD-050B12BBABD3}" destId="{72EF20DC-7885-4C4E-A786-DF9C8C72231A}" srcOrd="7" destOrd="0" presId="urn:microsoft.com/office/officeart/2008/layout/LinedList"/>
    <dgm:cxn modelId="{89945588-E7AF-DF47-9674-4D1040B6B570}" type="presParOf" srcId="{72EF20DC-7885-4C4E-A786-DF9C8C72231A}" destId="{230BA24B-8116-304C-BB21-839721F92E8E}" srcOrd="0" destOrd="0" presId="urn:microsoft.com/office/officeart/2008/layout/LinedList"/>
    <dgm:cxn modelId="{01894FE7-09E2-C640-AE99-B991C81CE4BC}" type="presParOf" srcId="{72EF20DC-7885-4C4E-A786-DF9C8C72231A}" destId="{2F74A86D-BCEB-3746-8043-64FAF9F517B3}" srcOrd="1" destOrd="0" presId="urn:microsoft.com/office/officeart/2008/layout/LinedList"/>
    <dgm:cxn modelId="{3B867525-E9F4-184A-8EE0-7BEEF51C4E3B}" type="presParOf" srcId="{6EA32493-1828-7941-ACCD-050B12BBABD3}" destId="{21C37CEB-7732-214D-A6F0-DB5A76502F9E}" srcOrd="8" destOrd="0" presId="urn:microsoft.com/office/officeart/2008/layout/LinedList"/>
    <dgm:cxn modelId="{F9CCD08F-8B8B-C142-AB6A-1C9418C926A1}" type="presParOf" srcId="{6EA32493-1828-7941-ACCD-050B12BBABD3}" destId="{CB4EFBC7-7D4B-6F48-B358-F92D8034031E}" srcOrd="9" destOrd="0" presId="urn:microsoft.com/office/officeart/2008/layout/LinedList"/>
    <dgm:cxn modelId="{A0B69178-649D-F04B-BFF6-0D099A8262E7}" type="presParOf" srcId="{CB4EFBC7-7D4B-6F48-B358-F92D8034031E}" destId="{6EF16147-B50A-A844-8CDE-71B1E96BF6C2}" srcOrd="0" destOrd="0" presId="urn:microsoft.com/office/officeart/2008/layout/LinedList"/>
    <dgm:cxn modelId="{8785AB46-0ABA-204E-99E5-120CC4A47F16}" type="presParOf" srcId="{CB4EFBC7-7D4B-6F48-B358-F92D8034031E}" destId="{74B5C0CD-2E10-494F-B32D-B798E0034C39}" srcOrd="1" destOrd="0" presId="urn:microsoft.com/office/officeart/2008/layout/LinedList"/>
    <dgm:cxn modelId="{B057F306-A2DF-FA46-B8D3-8C491F8467D5}" type="presParOf" srcId="{6EA32493-1828-7941-ACCD-050B12BBABD3}" destId="{422D1804-786E-8642-AFAB-BEBF62C67E54}" srcOrd="10" destOrd="0" presId="urn:microsoft.com/office/officeart/2008/layout/LinedList"/>
    <dgm:cxn modelId="{B538B2E0-4C84-524F-916D-14CB90D5A3EB}" type="presParOf" srcId="{6EA32493-1828-7941-ACCD-050B12BBABD3}" destId="{C695981C-DD09-4C42-B075-078A72169035}" srcOrd="11" destOrd="0" presId="urn:microsoft.com/office/officeart/2008/layout/LinedList"/>
    <dgm:cxn modelId="{64DD51DA-1026-8C42-97A5-BAAE1AB53250}" type="presParOf" srcId="{C695981C-DD09-4C42-B075-078A72169035}" destId="{BF8A6BD5-A50A-8644-9C46-02C39D7331BE}" srcOrd="0" destOrd="0" presId="urn:microsoft.com/office/officeart/2008/layout/LinedList"/>
    <dgm:cxn modelId="{48DB3873-094A-5F4A-80F7-CBFE4A47C3AD}" type="presParOf" srcId="{C695981C-DD09-4C42-B075-078A72169035}" destId="{93415D10-FE20-AE49-AB78-6C70C4126738}" srcOrd="1" destOrd="0" presId="urn:microsoft.com/office/officeart/2008/layout/LinedList"/>
    <dgm:cxn modelId="{94868609-D7AE-B64E-899D-D9DF5BB40F58}" type="presParOf" srcId="{6EA32493-1828-7941-ACCD-050B12BBABD3}" destId="{E9F8EBC5-93D2-044D-AAF2-91977B6FC52F}" srcOrd="12" destOrd="0" presId="urn:microsoft.com/office/officeart/2008/layout/LinedList"/>
    <dgm:cxn modelId="{DA81B84A-8E83-3D41-9FC5-16AED9AB69BF}" type="presParOf" srcId="{6EA32493-1828-7941-ACCD-050B12BBABD3}" destId="{6F9569D3-E1AF-7B4C-9F55-113DBC6B78B2}" srcOrd="13" destOrd="0" presId="urn:microsoft.com/office/officeart/2008/layout/LinedList"/>
    <dgm:cxn modelId="{1744471A-C52A-5546-8503-ADA65FFCC148}" type="presParOf" srcId="{6F9569D3-E1AF-7B4C-9F55-113DBC6B78B2}" destId="{5305D02F-5860-D54E-8581-E882636982DE}" srcOrd="0" destOrd="0" presId="urn:microsoft.com/office/officeart/2008/layout/LinedList"/>
    <dgm:cxn modelId="{51AE7641-5A92-6846-9380-413A1B233688}" type="presParOf" srcId="{6F9569D3-E1AF-7B4C-9F55-113DBC6B78B2}" destId="{34ED2BAF-393D-4547-B167-2F0E774A931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B005DA-29AC-4ADE-8E24-FD2AE0AE9E6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9B34D4-ECDC-4032-AF6C-8C673DDCF09C}">
      <dgm:prSet/>
      <dgm:spPr/>
      <dgm:t>
        <a:bodyPr/>
        <a:lstStyle/>
        <a:p>
          <a:r>
            <a:rPr lang="cs-CZ" b="0" dirty="0"/>
            <a:t>Registr těžkého astmatu</a:t>
          </a:r>
          <a:endParaRPr lang="en-US" b="0" dirty="0"/>
        </a:p>
      </dgm:t>
    </dgm:pt>
    <dgm:pt modelId="{3847AAF0-F026-480B-829F-6752CDC2193A}" type="parTrans" cxnId="{BFD01756-CFD4-4E02-9C81-6FFD0FD5E127}">
      <dgm:prSet/>
      <dgm:spPr/>
      <dgm:t>
        <a:bodyPr/>
        <a:lstStyle/>
        <a:p>
          <a:endParaRPr lang="en-US"/>
        </a:p>
      </dgm:t>
    </dgm:pt>
    <dgm:pt modelId="{EE6A49D8-D7AF-432F-B597-707260517899}" type="sibTrans" cxnId="{BFD01756-CFD4-4E02-9C81-6FFD0FD5E127}">
      <dgm:prSet/>
      <dgm:spPr/>
      <dgm:t>
        <a:bodyPr/>
        <a:lstStyle/>
        <a:p>
          <a:endParaRPr lang="en-US"/>
        </a:p>
      </dgm:t>
    </dgm:pt>
    <dgm:pt modelId="{F4F88317-FDB8-40C5-AD09-B6710205BDD4}">
      <dgm:prSet/>
      <dgm:spPr/>
      <dgm:t>
        <a:bodyPr/>
        <a:lstStyle/>
        <a:p>
          <a:r>
            <a:rPr lang="cs-CZ" b="0" dirty="0"/>
            <a:t>Doporučený postup </a:t>
          </a:r>
          <a:endParaRPr lang="en-US" b="0" dirty="0"/>
        </a:p>
      </dgm:t>
    </dgm:pt>
    <dgm:pt modelId="{A91F0741-A390-4530-938D-6B459E724F2F}" type="parTrans" cxnId="{21F5BFC4-6E8E-4190-8766-AF8A457C4AF2}">
      <dgm:prSet/>
      <dgm:spPr/>
      <dgm:t>
        <a:bodyPr/>
        <a:lstStyle/>
        <a:p>
          <a:endParaRPr lang="en-US"/>
        </a:p>
      </dgm:t>
    </dgm:pt>
    <dgm:pt modelId="{8CCEAA44-8B3A-4D35-9CCB-60CCE32E7E99}" type="sibTrans" cxnId="{21F5BFC4-6E8E-4190-8766-AF8A457C4AF2}">
      <dgm:prSet/>
      <dgm:spPr/>
      <dgm:t>
        <a:bodyPr/>
        <a:lstStyle/>
        <a:p>
          <a:endParaRPr lang="en-US"/>
        </a:p>
      </dgm:t>
    </dgm:pt>
    <dgm:pt modelId="{10C427D1-FAFE-4290-860E-ACE49C171808}">
      <dgm:prSet/>
      <dgm:spPr/>
      <dgm:t>
        <a:bodyPr/>
        <a:lstStyle/>
        <a:p>
          <a:r>
            <a:rPr lang="cs-CZ" b="0" dirty="0"/>
            <a:t>Zájem o rozšíření počtu center</a:t>
          </a:r>
          <a:endParaRPr lang="en-US" b="0" dirty="0"/>
        </a:p>
      </dgm:t>
    </dgm:pt>
    <dgm:pt modelId="{8AFFCBDD-4030-46CC-B503-1A27772541AB}" type="parTrans" cxnId="{D4985901-540A-4F21-B9D5-7C33C8539083}">
      <dgm:prSet/>
      <dgm:spPr/>
      <dgm:t>
        <a:bodyPr/>
        <a:lstStyle/>
        <a:p>
          <a:endParaRPr lang="en-US"/>
        </a:p>
      </dgm:t>
    </dgm:pt>
    <dgm:pt modelId="{EAA2F7CB-8730-4D79-9091-4743E7F4C227}" type="sibTrans" cxnId="{D4985901-540A-4F21-B9D5-7C33C8539083}">
      <dgm:prSet/>
      <dgm:spPr/>
      <dgm:t>
        <a:bodyPr/>
        <a:lstStyle/>
        <a:p>
          <a:endParaRPr lang="en-US"/>
        </a:p>
      </dgm:t>
    </dgm:pt>
    <dgm:pt modelId="{415D7213-A0B9-4E91-A372-4A231B90B74A}">
      <dgm:prSet/>
      <dgm:spPr/>
      <dgm:t>
        <a:bodyPr/>
        <a:lstStyle/>
        <a:p>
          <a:r>
            <a:rPr lang="cs-CZ" b="0" dirty="0"/>
            <a:t>Moderní léčba</a:t>
          </a:r>
          <a:endParaRPr lang="en-US" b="0" dirty="0"/>
        </a:p>
      </dgm:t>
    </dgm:pt>
    <dgm:pt modelId="{14D4CDFF-110D-4326-A6E2-1887C05A2FC6}" type="parTrans" cxnId="{F04A117C-CED3-491D-ACF2-807AE19C19E1}">
      <dgm:prSet/>
      <dgm:spPr/>
      <dgm:t>
        <a:bodyPr/>
        <a:lstStyle/>
        <a:p>
          <a:endParaRPr lang="en-US"/>
        </a:p>
      </dgm:t>
    </dgm:pt>
    <dgm:pt modelId="{4072E709-591F-4452-A939-87E6F7AD06E9}" type="sibTrans" cxnId="{F04A117C-CED3-491D-ACF2-807AE19C19E1}">
      <dgm:prSet/>
      <dgm:spPr/>
      <dgm:t>
        <a:bodyPr/>
        <a:lstStyle/>
        <a:p>
          <a:endParaRPr lang="en-US"/>
        </a:p>
      </dgm:t>
    </dgm:pt>
    <dgm:pt modelId="{A8B63279-E852-4D71-A026-A3F981A12DA3}">
      <dgm:prSet/>
      <dgm:spPr/>
      <dgm:t>
        <a:bodyPr/>
        <a:lstStyle/>
        <a:p>
          <a:r>
            <a:rPr lang="cs-CZ" b="0" dirty="0"/>
            <a:t>Pozice v EU (SHARP) </a:t>
          </a:r>
          <a:endParaRPr lang="en-US" b="0" dirty="0"/>
        </a:p>
      </dgm:t>
    </dgm:pt>
    <dgm:pt modelId="{F86F6EB8-405B-46D4-9A47-F29D01CB831B}" type="parTrans" cxnId="{212AB624-EBF3-4C12-B9BD-DEE47F7F8A34}">
      <dgm:prSet/>
      <dgm:spPr/>
      <dgm:t>
        <a:bodyPr/>
        <a:lstStyle/>
        <a:p>
          <a:endParaRPr lang="en-US"/>
        </a:p>
      </dgm:t>
    </dgm:pt>
    <dgm:pt modelId="{61D99032-AD0E-400A-BC49-2E0EDBA88DD0}" type="sibTrans" cxnId="{212AB624-EBF3-4C12-B9BD-DEE47F7F8A34}">
      <dgm:prSet/>
      <dgm:spPr/>
      <dgm:t>
        <a:bodyPr/>
        <a:lstStyle/>
        <a:p>
          <a:endParaRPr lang="en-US"/>
        </a:p>
      </dgm:t>
    </dgm:pt>
    <dgm:pt modelId="{C0606BE7-5A0A-46AC-ADB2-B7060754C100}">
      <dgm:prSet/>
      <dgm:spPr/>
      <dgm:t>
        <a:bodyPr/>
        <a:lstStyle/>
        <a:p>
          <a:r>
            <a:rPr lang="cs-CZ" dirty="0"/>
            <a:t>Pacientská organizace ?</a:t>
          </a:r>
        </a:p>
      </dgm:t>
    </dgm:pt>
    <dgm:pt modelId="{5BFA7029-63C1-47BC-BC04-9574687562A5}" type="parTrans" cxnId="{AAB9AEBA-F586-4246-AFFF-ABB4FD0E6013}">
      <dgm:prSet/>
      <dgm:spPr/>
      <dgm:t>
        <a:bodyPr/>
        <a:lstStyle/>
        <a:p>
          <a:endParaRPr lang="en-US"/>
        </a:p>
      </dgm:t>
    </dgm:pt>
    <dgm:pt modelId="{CEEFB73D-3A55-4B84-A3B9-8AE544BCA538}" type="sibTrans" cxnId="{AAB9AEBA-F586-4246-AFFF-ABB4FD0E6013}">
      <dgm:prSet/>
      <dgm:spPr/>
      <dgm:t>
        <a:bodyPr/>
        <a:lstStyle/>
        <a:p>
          <a:endParaRPr lang="en-US"/>
        </a:p>
      </dgm:t>
    </dgm:pt>
    <dgm:pt modelId="{7E9F438A-7B5E-5D49-87FD-263C102B74B5}">
      <dgm:prSet/>
      <dgm:spPr/>
      <dgm:t>
        <a:bodyPr/>
        <a:lstStyle/>
        <a:p>
          <a:r>
            <a:rPr lang="cs-CZ" b="1" dirty="0"/>
            <a:t>Severe </a:t>
          </a:r>
          <a:r>
            <a:rPr lang="cs-CZ" b="1" dirty="0" err="1"/>
            <a:t>Asthma</a:t>
          </a:r>
          <a:r>
            <a:rPr lang="cs-CZ" b="1" dirty="0"/>
            <a:t> </a:t>
          </a:r>
          <a:r>
            <a:rPr lang="cs-CZ" b="1" dirty="0" err="1"/>
            <a:t>Questionnaire</a:t>
          </a:r>
          <a:r>
            <a:rPr lang="cs-CZ" b="1" dirty="0"/>
            <a:t> - česká </a:t>
          </a:r>
          <a:r>
            <a:rPr lang="cs-CZ" b="1" dirty="0" err="1"/>
            <a:t>validizace</a:t>
          </a:r>
          <a:endParaRPr lang="cs-CZ" b="1" dirty="0"/>
        </a:p>
      </dgm:t>
    </dgm:pt>
    <dgm:pt modelId="{6A5EF951-E114-6348-BD32-BEFE83BA304B}" type="parTrans" cxnId="{AB3F1A07-E064-A049-AAF1-0DB176239A00}">
      <dgm:prSet/>
      <dgm:spPr/>
      <dgm:t>
        <a:bodyPr/>
        <a:lstStyle/>
        <a:p>
          <a:endParaRPr lang="cs-CZ"/>
        </a:p>
      </dgm:t>
    </dgm:pt>
    <dgm:pt modelId="{1B0FD75B-933C-C74B-8C41-EE2A7191FC8A}" type="sibTrans" cxnId="{AB3F1A07-E064-A049-AAF1-0DB176239A00}">
      <dgm:prSet/>
      <dgm:spPr/>
      <dgm:t>
        <a:bodyPr/>
        <a:lstStyle/>
        <a:p>
          <a:endParaRPr lang="cs-CZ"/>
        </a:p>
      </dgm:t>
    </dgm:pt>
    <dgm:pt modelId="{6EA32493-1828-7941-ACCD-050B12BBABD3}" type="pres">
      <dgm:prSet presAssocID="{A6B005DA-29AC-4ADE-8E24-FD2AE0AE9E60}" presName="vert0" presStyleCnt="0">
        <dgm:presLayoutVars>
          <dgm:dir/>
          <dgm:animOne val="branch"/>
          <dgm:animLvl val="lvl"/>
        </dgm:presLayoutVars>
      </dgm:prSet>
      <dgm:spPr/>
    </dgm:pt>
    <dgm:pt modelId="{C387DE0F-444D-F547-B4F5-27C46A699119}" type="pres">
      <dgm:prSet presAssocID="{319B34D4-ECDC-4032-AF6C-8C673DDCF09C}" presName="thickLine" presStyleLbl="alignNode1" presStyleIdx="0" presStyleCnt="7"/>
      <dgm:spPr/>
    </dgm:pt>
    <dgm:pt modelId="{80572CB5-7C69-6342-BEAE-09FB0C8EE555}" type="pres">
      <dgm:prSet presAssocID="{319B34D4-ECDC-4032-AF6C-8C673DDCF09C}" presName="horz1" presStyleCnt="0"/>
      <dgm:spPr/>
    </dgm:pt>
    <dgm:pt modelId="{2BA61DE7-E043-1249-86F3-D104ABFA8D9D}" type="pres">
      <dgm:prSet presAssocID="{319B34D4-ECDC-4032-AF6C-8C673DDCF09C}" presName="tx1" presStyleLbl="revTx" presStyleIdx="0" presStyleCnt="7"/>
      <dgm:spPr/>
    </dgm:pt>
    <dgm:pt modelId="{119E1D2E-6FC7-8D42-A480-7D415E56E762}" type="pres">
      <dgm:prSet presAssocID="{319B34D4-ECDC-4032-AF6C-8C673DDCF09C}" presName="vert1" presStyleCnt="0"/>
      <dgm:spPr/>
    </dgm:pt>
    <dgm:pt modelId="{66136217-6855-D343-AA04-FE6FE3DE9320}" type="pres">
      <dgm:prSet presAssocID="{F4F88317-FDB8-40C5-AD09-B6710205BDD4}" presName="thickLine" presStyleLbl="alignNode1" presStyleIdx="1" presStyleCnt="7"/>
      <dgm:spPr/>
    </dgm:pt>
    <dgm:pt modelId="{F4843999-353C-A44A-A5CA-FAB9CD959036}" type="pres">
      <dgm:prSet presAssocID="{F4F88317-FDB8-40C5-AD09-B6710205BDD4}" presName="horz1" presStyleCnt="0"/>
      <dgm:spPr/>
    </dgm:pt>
    <dgm:pt modelId="{56DC2CCB-5687-8047-8E00-3A08DFE188DF}" type="pres">
      <dgm:prSet presAssocID="{F4F88317-FDB8-40C5-AD09-B6710205BDD4}" presName="tx1" presStyleLbl="revTx" presStyleIdx="1" presStyleCnt="7"/>
      <dgm:spPr/>
    </dgm:pt>
    <dgm:pt modelId="{75F9A460-4356-E042-AE91-EF79BCB0F4F4}" type="pres">
      <dgm:prSet presAssocID="{F4F88317-FDB8-40C5-AD09-B6710205BDD4}" presName="vert1" presStyleCnt="0"/>
      <dgm:spPr/>
    </dgm:pt>
    <dgm:pt modelId="{3F857742-15A2-1F4D-9EA2-5F608033E8DD}" type="pres">
      <dgm:prSet presAssocID="{10C427D1-FAFE-4290-860E-ACE49C171808}" presName="thickLine" presStyleLbl="alignNode1" presStyleIdx="2" presStyleCnt="7"/>
      <dgm:spPr/>
    </dgm:pt>
    <dgm:pt modelId="{F19B1E69-E1BF-634E-B77A-38FDC9D5831F}" type="pres">
      <dgm:prSet presAssocID="{10C427D1-FAFE-4290-860E-ACE49C171808}" presName="horz1" presStyleCnt="0"/>
      <dgm:spPr/>
    </dgm:pt>
    <dgm:pt modelId="{94689169-2766-B944-A524-450F4932A348}" type="pres">
      <dgm:prSet presAssocID="{10C427D1-FAFE-4290-860E-ACE49C171808}" presName="tx1" presStyleLbl="revTx" presStyleIdx="2" presStyleCnt="7"/>
      <dgm:spPr/>
    </dgm:pt>
    <dgm:pt modelId="{7CF71E52-8549-F34C-BE6E-FC62311CA685}" type="pres">
      <dgm:prSet presAssocID="{10C427D1-FAFE-4290-860E-ACE49C171808}" presName="vert1" presStyleCnt="0"/>
      <dgm:spPr/>
    </dgm:pt>
    <dgm:pt modelId="{293971F8-3815-E74B-BB16-E3FF16CFA702}" type="pres">
      <dgm:prSet presAssocID="{415D7213-A0B9-4E91-A372-4A231B90B74A}" presName="thickLine" presStyleLbl="alignNode1" presStyleIdx="3" presStyleCnt="7"/>
      <dgm:spPr/>
    </dgm:pt>
    <dgm:pt modelId="{72EF20DC-7885-4C4E-A786-DF9C8C72231A}" type="pres">
      <dgm:prSet presAssocID="{415D7213-A0B9-4E91-A372-4A231B90B74A}" presName="horz1" presStyleCnt="0"/>
      <dgm:spPr/>
    </dgm:pt>
    <dgm:pt modelId="{230BA24B-8116-304C-BB21-839721F92E8E}" type="pres">
      <dgm:prSet presAssocID="{415D7213-A0B9-4E91-A372-4A231B90B74A}" presName="tx1" presStyleLbl="revTx" presStyleIdx="3" presStyleCnt="7"/>
      <dgm:spPr/>
    </dgm:pt>
    <dgm:pt modelId="{2F74A86D-BCEB-3746-8043-64FAF9F517B3}" type="pres">
      <dgm:prSet presAssocID="{415D7213-A0B9-4E91-A372-4A231B90B74A}" presName="vert1" presStyleCnt="0"/>
      <dgm:spPr/>
    </dgm:pt>
    <dgm:pt modelId="{21C37CEB-7732-214D-A6F0-DB5A76502F9E}" type="pres">
      <dgm:prSet presAssocID="{A8B63279-E852-4D71-A026-A3F981A12DA3}" presName="thickLine" presStyleLbl="alignNode1" presStyleIdx="4" presStyleCnt="7"/>
      <dgm:spPr/>
    </dgm:pt>
    <dgm:pt modelId="{CB4EFBC7-7D4B-6F48-B358-F92D8034031E}" type="pres">
      <dgm:prSet presAssocID="{A8B63279-E852-4D71-A026-A3F981A12DA3}" presName="horz1" presStyleCnt="0"/>
      <dgm:spPr/>
    </dgm:pt>
    <dgm:pt modelId="{6EF16147-B50A-A844-8CDE-71B1E96BF6C2}" type="pres">
      <dgm:prSet presAssocID="{A8B63279-E852-4D71-A026-A3F981A12DA3}" presName="tx1" presStyleLbl="revTx" presStyleIdx="4" presStyleCnt="7"/>
      <dgm:spPr/>
    </dgm:pt>
    <dgm:pt modelId="{74B5C0CD-2E10-494F-B32D-B798E0034C39}" type="pres">
      <dgm:prSet presAssocID="{A8B63279-E852-4D71-A026-A3F981A12DA3}" presName="vert1" presStyleCnt="0"/>
      <dgm:spPr/>
    </dgm:pt>
    <dgm:pt modelId="{422D1804-786E-8642-AFAB-BEBF62C67E54}" type="pres">
      <dgm:prSet presAssocID="{C0606BE7-5A0A-46AC-ADB2-B7060754C100}" presName="thickLine" presStyleLbl="alignNode1" presStyleIdx="5" presStyleCnt="7"/>
      <dgm:spPr/>
    </dgm:pt>
    <dgm:pt modelId="{C695981C-DD09-4C42-B075-078A72169035}" type="pres">
      <dgm:prSet presAssocID="{C0606BE7-5A0A-46AC-ADB2-B7060754C100}" presName="horz1" presStyleCnt="0"/>
      <dgm:spPr/>
    </dgm:pt>
    <dgm:pt modelId="{BF8A6BD5-A50A-8644-9C46-02C39D7331BE}" type="pres">
      <dgm:prSet presAssocID="{C0606BE7-5A0A-46AC-ADB2-B7060754C100}" presName="tx1" presStyleLbl="revTx" presStyleIdx="5" presStyleCnt="7"/>
      <dgm:spPr/>
    </dgm:pt>
    <dgm:pt modelId="{93415D10-FE20-AE49-AB78-6C70C4126738}" type="pres">
      <dgm:prSet presAssocID="{C0606BE7-5A0A-46AC-ADB2-B7060754C100}" presName="vert1" presStyleCnt="0"/>
      <dgm:spPr/>
    </dgm:pt>
    <dgm:pt modelId="{E9F8EBC5-93D2-044D-AAF2-91977B6FC52F}" type="pres">
      <dgm:prSet presAssocID="{7E9F438A-7B5E-5D49-87FD-263C102B74B5}" presName="thickLine" presStyleLbl="alignNode1" presStyleIdx="6" presStyleCnt="7"/>
      <dgm:spPr/>
    </dgm:pt>
    <dgm:pt modelId="{6F9569D3-E1AF-7B4C-9F55-113DBC6B78B2}" type="pres">
      <dgm:prSet presAssocID="{7E9F438A-7B5E-5D49-87FD-263C102B74B5}" presName="horz1" presStyleCnt="0"/>
      <dgm:spPr/>
    </dgm:pt>
    <dgm:pt modelId="{5305D02F-5860-D54E-8581-E882636982DE}" type="pres">
      <dgm:prSet presAssocID="{7E9F438A-7B5E-5D49-87FD-263C102B74B5}" presName="tx1" presStyleLbl="revTx" presStyleIdx="6" presStyleCnt="7"/>
      <dgm:spPr/>
    </dgm:pt>
    <dgm:pt modelId="{34ED2BAF-393D-4547-B167-2F0E774A9315}" type="pres">
      <dgm:prSet presAssocID="{7E9F438A-7B5E-5D49-87FD-263C102B74B5}" presName="vert1" presStyleCnt="0"/>
      <dgm:spPr/>
    </dgm:pt>
  </dgm:ptLst>
  <dgm:cxnLst>
    <dgm:cxn modelId="{D4985901-540A-4F21-B9D5-7C33C8539083}" srcId="{A6B005DA-29AC-4ADE-8E24-FD2AE0AE9E60}" destId="{10C427D1-FAFE-4290-860E-ACE49C171808}" srcOrd="2" destOrd="0" parTransId="{8AFFCBDD-4030-46CC-B503-1A27772541AB}" sibTransId="{EAA2F7CB-8730-4D79-9091-4743E7F4C227}"/>
    <dgm:cxn modelId="{AB3F1A07-E064-A049-AAF1-0DB176239A00}" srcId="{A6B005DA-29AC-4ADE-8E24-FD2AE0AE9E60}" destId="{7E9F438A-7B5E-5D49-87FD-263C102B74B5}" srcOrd="6" destOrd="0" parTransId="{6A5EF951-E114-6348-BD32-BEFE83BA304B}" sibTransId="{1B0FD75B-933C-C74B-8C41-EE2A7191FC8A}"/>
    <dgm:cxn modelId="{212AB624-EBF3-4C12-B9BD-DEE47F7F8A34}" srcId="{A6B005DA-29AC-4ADE-8E24-FD2AE0AE9E60}" destId="{A8B63279-E852-4D71-A026-A3F981A12DA3}" srcOrd="4" destOrd="0" parTransId="{F86F6EB8-405B-46D4-9A47-F29D01CB831B}" sibTransId="{61D99032-AD0E-400A-BC49-2E0EDBA88DD0}"/>
    <dgm:cxn modelId="{60A9B429-4B21-414C-94C0-4E6A31A9AB2E}" type="presOf" srcId="{7E9F438A-7B5E-5D49-87FD-263C102B74B5}" destId="{5305D02F-5860-D54E-8581-E882636982DE}" srcOrd="0" destOrd="0" presId="urn:microsoft.com/office/officeart/2008/layout/LinedList"/>
    <dgm:cxn modelId="{199F1964-1D97-EC4D-B567-FBBF1CCFF2A3}" type="presOf" srcId="{10C427D1-FAFE-4290-860E-ACE49C171808}" destId="{94689169-2766-B944-A524-450F4932A348}" srcOrd="0" destOrd="0" presId="urn:microsoft.com/office/officeart/2008/layout/LinedList"/>
    <dgm:cxn modelId="{BFD01756-CFD4-4E02-9C81-6FFD0FD5E127}" srcId="{A6B005DA-29AC-4ADE-8E24-FD2AE0AE9E60}" destId="{319B34D4-ECDC-4032-AF6C-8C673DDCF09C}" srcOrd="0" destOrd="0" parTransId="{3847AAF0-F026-480B-829F-6752CDC2193A}" sibTransId="{EE6A49D8-D7AF-432F-B597-707260517899}"/>
    <dgm:cxn modelId="{6C79395A-82E2-8A4D-8971-F13F95283424}" type="presOf" srcId="{319B34D4-ECDC-4032-AF6C-8C673DDCF09C}" destId="{2BA61DE7-E043-1249-86F3-D104ABFA8D9D}" srcOrd="0" destOrd="0" presId="urn:microsoft.com/office/officeart/2008/layout/LinedList"/>
    <dgm:cxn modelId="{FDBC0D7B-66CC-2B44-B64B-764C4414624D}" type="presOf" srcId="{F4F88317-FDB8-40C5-AD09-B6710205BDD4}" destId="{56DC2CCB-5687-8047-8E00-3A08DFE188DF}" srcOrd="0" destOrd="0" presId="urn:microsoft.com/office/officeart/2008/layout/LinedList"/>
    <dgm:cxn modelId="{F04A117C-CED3-491D-ACF2-807AE19C19E1}" srcId="{A6B005DA-29AC-4ADE-8E24-FD2AE0AE9E60}" destId="{415D7213-A0B9-4E91-A372-4A231B90B74A}" srcOrd="3" destOrd="0" parTransId="{14D4CDFF-110D-4326-A6E2-1887C05A2FC6}" sibTransId="{4072E709-591F-4452-A939-87E6F7AD06E9}"/>
    <dgm:cxn modelId="{4D62558B-53AA-4A4C-A299-B92F4C8EA628}" type="presOf" srcId="{A6B005DA-29AC-4ADE-8E24-FD2AE0AE9E60}" destId="{6EA32493-1828-7941-ACCD-050B12BBABD3}" srcOrd="0" destOrd="0" presId="urn:microsoft.com/office/officeart/2008/layout/LinedList"/>
    <dgm:cxn modelId="{346A228F-C460-854B-AE9F-A534D6377094}" type="presOf" srcId="{A8B63279-E852-4D71-A026-A3F981A12DA3}" destId="{6EF16147-B50A-A844-8CDE-71B1E96BF6C2}" srcOrd="0" destOrd="0" presId="urn:microsoft.com/office/officeart/2008/layout/LinedList"/>
    <dgm:cxn modelId="{AAB9AEBA-F586-4246-AFFF-ABB4FD0E6013}" srcId="{A6B005DA-29AC-4ADE-8E24-FD2AE0AE9E60}" destId="{C0606BE7-5A0A-46AC-ADB2-B7060754C100}" srcOrd="5" destOrd="0" parTransId="{5BFA7029-63C1-47BC-BC04-9574687562A5}" sibTransId="{CEEFB73D-3A55-4B84-A3B9-8AE544BCA538}"/>
    <dgm:cxn modelId="{21F5BFC4-6E8E-4190-8766-AF8A457C4AF2}" srcId="{A6B005DA-29AC-4ADE-8E24-FD2AE0AE9E60}" destId="{F4F88317-FDB8-40C5-AD09-B6710205BDD4}" srcOrd="1" destOrd="0" parTransId="{A91F0741-A390-4530-938D-6B459E724F2F}" sibTransId="{8CCEAA44-8B3A-4D35-9CCB-60CCE32E7E99}"/>
    <dgm:cxn modelId="{168AF3CA-90D8-CD42-9B7E-3383E4F949E7}" type="presOf" srcId="{415D7213-A0B9-4E91-A372-4A231B90B74A}" destId="{230BA24B-8116-304C-BB21-839721F92E8E}" srcOrd="0" destOrd="0" presId="urn:microsoft.com/office/officeart/2008/layout/LinedList"/>
    <dgm:cxn modelId="{5EDAE3E0-88E7-1E40-94EA-9BAC24ECD00A}" type="presOf" srcId="{C0606BE7-5A0A-46AC-ADB2-B7060754C100}" destId="{BF8A6BD5-A50A-8644-9C46-02C39D7331BE}" srcOrd="0" destOrd="0" presId="urn:microsoft.com/office/officeart/2008/layout/LinedList"/>
    <dgm:cxn modelId="{81B2F2A4-8D46-D94D-B1A4-5F5AD4A319CA}" type="presParOf" srcId="{6EA32493-1828-7941-ACCD-050B12BBABD3}" destId="{C387DE0F-444D-F547-B4F5-27C46A699119}" srcOrd="0" destOrd="0" presId="urn:microsoft.com/office/officeart/2008/layout/LinedList"/>
    <dgm:cxn modelId="{1D64A426-5F42-0C48-9497-D11AFC27F450}" type="presParOf" srcId="{6EA32493-1828-7941-ACCD-050B12BBABD3}" destId="{80572CB5-7C69-6342-BEAE-09FB0C8EE555}" srcOrd="1" destOrd="0" presId="urn:microsoft.com/office/officeart/2008/layout/LinedList"/>
    <dgm:cxn modelId="{A2F126E0-F38A-6B48-BF07-609B3A22776C}" type="presParOf" srcId="{80572CB5-7C69-6342-BEAE-09FB0C8EE555}" destId="{2BA61DE7-E043-1249-86F3-D104ABFA8D9D}" srcOrd="0" destOrd="0" presId="urn:microsoft.com/office/officeart/2008/layout/LinedList"/>
    <dgm:cxn modelId="{936E5447-ED2A-224F-97A0-5F6E531C5E91}" type="presParOf" srcId="{80572CB5-7C69-6342-BEAE-09FB0C8EE555}" destId="{119E1D2E-6FC7-8D42-A480-7D415E56E762}" srcOrd="1" destOrd="0" presId="urn:microsoft.com/office/officeart/2008/layout/LinedList"/>
    <dgm:cxn modelId="{85AF00E6-80C1-E241-966A-07CBC0F7711E}" type="presParOf" srcId="{6EA32493-1828-7941-ACCD-050B12BBABD3}" destId="{66136217-6855-D343-AA04-FE6FE3DE9320}" srcOrd="2" destOrd="0" presId="urn:microsoft.com/office/officeart/2008/layout/LinedList"/>
    <dgm:cxn modelId="{C96E75F3-05D2-1F41-99DF-8403790967E6}" type="presParOf" srcId="{6EA32493-1828-7941-ACCD-050B12BBABD3}" destId="{F4843999-353C-A44A-A5CA-FAB9CD959036}" srcOrd="3" destOrd="0" presId="urn:microsoft.com/office/officeart/2008/layout/LinedList"/>
    <dgm:cxn modelId="{ECB789BE-AC77-CE4B-AFED-EC0D389FD4C5}" type="presParOf" srcId="{F4843999-353C-A44A-A5CA-FAB9CD959036}" destId="{56DC2CCB-5687-8047-8E00-3A08DFE188DF}" srcOrd="0" destOrd="0" presId="urn:microsoft.com/office/officeart/2008/layout/LinedList"/>
    <dgm:cxn modelId="{E16D1C01-9CC4-3B45-8ECA-0586802FE274}" type="presParOf" srcId="{F4843999-353C-A44A-A5CA-FAB9CD959036}" destId="{75F9A460-4356-E042-AE91-EF79BCB0F4F4}" srcOrd="1" destOrd="0" presId="urn:microsoft.com/office/officeart/2008/layout/LinedList"/>
    <dgm:cxn modelId="{2AEC110A-71D1-8444-AD47-8F06886E7D13}" type="presParOf" srcId="{6EA32493-1828-7941-ACCD-050B12BBABD3}" destId="{3F857742-15A2-1F4D-9EA2-5F608033E8DD}" srcOrd="4" destOrd="0" presId="urn:microsoft.com/office/officeart/2008/layout/LinedList"/>
    <dgm:cxn modelId="{678E24EB-6CAD-D44D-804C-D46CF97D8998}" type="presParOf" srcId="{6EA32493-1828-7941-ACCD-050B12BBABD3}" destId="{F19B1E69-E1BF-634E-B77A-38FDC9D5831F}" srcOrd="5" destOrd="0" presId="urn:microsoft.com/office/officeart/2008/layout/LinedList"/>
    <dgm:cxn modelId="{9780B426-EE69-E644-805E-E7C160C0EF21}" type="presParOf" srcId="{F19B1E69-E1BF-634E-B77A-38FDC9D5831F}" destId="{94689169-2766-B944-A524-450F4932A348}" srcOrd="0" destOrd="0" presId="urn:microsoft.com/office/officeart/2008/layout/LinedList"/>
    <dgm:cxn modelId="{E7F3D4BB-F47C-D444-A8F5-2F6F6E22FD5C}" type="presParOf" srcId="{F19B1E69-E1BF-634E-B77A-38FDC9D5831F}" destId="{7CF71E52-8549-F34C-BE6E-FC62311CA685}" srcOrd="1" destOrd="0" presId="urn:microsoft.com/office/officeart/2008/layout/LinedList"/>
    <dgm:cxn modelId="{9517FBBF-CD47-0F47-9FDE-F31E61350806}" type="presParOf" srcId="{6EA32493-1828-7941-ACCD-050B12BBABD3}" destId="{293971F8-3815-E74B-BB16-E3FF16CFA702}" srcOrd="6" destOrd="0" presId="urn:microsoft.com/office/officeart/2008/layout/LinedList"/>
    <dgm:cxn modelId="{4752A776-86DB-F74E-AF65-88AF94F9688B}" type="presParOf" srcId="{6EA32493-1828-7941-ACCD-050B12BBABD3}" destId="{72EF20DC-7885-4C4E-A786-DF9C8C72231A}" srcOrd="7" destOrd="0" presId="urn:microsoft.com/office/officeart/2008/layout/LinedList"/>
    <dgm:cxn modelId="{89945588-E7AF-DF47-9674-4D1040B6B570}" type="presParOf" srcId="{72EF20DC-7885-4C4E-A786-DF9C8C72231A}" destId="{230BA24B-8116-304C-BB21-839721F92E8E}" srcOrd="0" destOrd="0" presId="urn:microsoft.com/office/officeart/2008/layout/LinedList"/>
    <dgm:cxn modelId="{01894FE7-09E2-C640-AE99-B991C81CE4BC}" type="presParOf" srcId="{72EF20DC-7885-4C4E-A786-DF9C8C72231A}" destId="{2F74A86D-BCEB-3746-8043-64FAF9F517B3}" srcOrd="1" destOrd="0" presId="urn:microsoft.com/office/officeart/2008/layout/LinedList"/>
    <dgm:cxn modelId="{3B867525-E9F4-184A-8EE0-7BEEF51C4E3B}" type="presParOf" srcId="{6EA32493-1828-7941-ACCD-050B12BBABD3}" destId="{21C37CEB-7732-214D-A6F0-DB5A76502F9E}" srcOrd="8" destOrd="0" presId="urn:microsoft.com/office/officeart/2008/layout/LinedList"/>
    <dgm:cxn modelId="{F9CCD08F-8B8B-C142-AB6A-1C9418C926A1}" type="presParOf" srcId="{6EA32493-1828-7941-ACCD-050B12BBABD3}" destId="{CB4EFBC7-7D4B-6F48-B358-F92D8034031E}" srcOrd="9" destOrd="0" presId="urn:microsoft.com/office/officeart/2008/layout/LinedList"/>
    <dgm:cxn modelId="{A0B69178-649D-F04B-BFF6-0D099A8262E7}" type="presParOf" srcId="{CB4EFBC7-7D4B-6F48-B358-F92D8034031E}" destId="{6EF16147-B50A-A844-8CDE-71B1E96BF6C2}" srcOrd="0" destOrd="0" presId="urn:microsoft.com/office/officeart/2008/layout/LinedList"/>
    <dgm:cxn modelId="{8785AB46-0ABA-204E-99E5-120CC4A47F16}" type="presParOf" srcId="{CB4EFBC7-7D4B-6F48-B358-F92D8034031E}" destId="{74B5C0CD-2E10-494F-B32D-B798E0034C39}" srcOrd="1" destOrd="0" presId="urn:microsoft.com/office/officeart/2008/layout/LinedList"/>
    <dgm:cxn modelId="{B057F306-A2DF-FA46-B8D3-8C491F8467D5}" type="presParOf" srcId="{6EA32493-1828-7941-ACCD-050B12BBABD3}" destId="{422D1804-786E-8642-AFAB-BEBF62C67E54}" srcOrd="10" destOrd="0" presId="urn:microsoft.com/office/officeart/2008/layout/LinedList"/>
    <dgm:cxn modelId="{B538B2E0-4C84-524F-916D-14CB90D5A3EB}" type="presParOf" srcId="{6EA32493-1828-7941-ACCD-050B12BBABD3}" destId="{C695981C-DD09-4C42-B075-078A72169035}" srcOrd="11" destOrd="0" presId="urn:microsoft.com/office/officeart/2008/layout/LinedList"/>
    <dgm:cxn modelId="{64DD51DA-1026-8C42-97A5-BAAE1AB53250}" type="presParOf" srcId="{C695981C-DD09-4C42-B075-078A72169035}" destId="{BF8A6BD5-A50A-8644-9C46-02C39D7331BE}" srcOrd="0" destOrd="0" presId="urn:microsoft.com/office/officeart/2008/layout/LinedList"/>
    <dgm:cxn modelId="{48DB3873-094A-5F4A-80F7-CBFE4A47C3AD}" type="presParOf" srcId="{C695981C-DD09-4C42-B075-078A72169035}" destId="{93415D10-FE20-AE49-AB78-6C70C4126738}" srcOrd="1" destOrd="0" presId="urn:microsoft.com/office/officeart/2008/layout/LinedList"/>
    <dgm:cxn modelId="{94868609-D7AE-B64E-899D-D9DF5BB40F58}" type="presParOf" srcId="{6EA32493-1828-7941-ACCD-050B12BBABD3}" destId="{E9F8EBC5-93D2-044D-AAF2-91977B6FC52F}" srcOrd="12" destOrd="0" presId="urn:microsoft.com/office/officeart/2008/layout/LinedList"/>
    <dgm:cxn modelId="{DA81B84A-8E83-3D41-9FC5-16AED9AB69BF}" type="presParOf" srcId="{6EA32493-1828-7941-ACCD-050B12BBABD3}" destId="{6F9569D3-E1AF-7B4C-9F55-113DBC6B78B2}" srcOrd="13" destOrd="0" presId="urn:microsoft.com/office/officeart/2008/layout/LinedList"/>
    <dgm:cxn modelId="{1744471A-C52A-5546-8503-ADA65FFCC148}" type="presParOf" srcId="{6F9569D3-E1AF-7B4C-9F55-113DBC6B78B2}" destId="{5305D02F-5860-D54E-8581-E882636982DE}" srcOrd="0" destOrd="0" presId="urn:microsoft.com/office/officeart/2008/layout/LinedList"/>
    <dgm:cxn modelId="{51AE7641-5A92-6846-9380-413A1B233688}" type="presParOf" srcId="{6F9569D3-E1AF-7B4C-9F55-113DBC6B78B2}" destId="{34ED2BAF-393D-4547-B167-2F0E774A931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91D4C-FA2F-402B-9859-0D63F9BE87DE}">
      <dsp:nvSpPr>
        <dsp:cNvPr id="0" name=""/>
        <dsp:cNvSpPr/>
      </dsp:nvSpPr>
      <dsp:spPr>
        <a:xfrm>
          <a:off x="0" y="4606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AD95B-CA91-41F9-9598-D6DDBCE27341}">
      <dsp:nvSpPr>
        <dsp:cNvPr id="0" name=""/>
        <dsp:cNvSpPr/>
      </dsp:nvSpPr>
      <dsp:spPr>
        <a:xfrm>
          <a:off x="296829" y="225389"/>
          <a:ext cx="539690" cy="539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AC5FF2-B6D4-4A79-9FFC-DBC353444E45}">
      <dsp:nvSpPr>
        <dsp:cNvPr id="0" name=""/>
        <dsp:cNvSpPr/>
      </dsp:nvSpPr>
      <dsp:spPr>
        <a:xfrm>
          <a:off x="1133349" y="4606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31.5.2021 – oslovena všechna centra</a:t>
          </a:r>
          <a:endParaRPr lang="en-US" sz="2400" kern="1200"/>
        </a:p>
      </dsp:txBody>
      <dsp:txXfrm>
        <a:off x="1133349" y="4606"/>
        <a:ext cx="5455341" cy="981254"/>
      </dsp:txXfrm>
    </dsp:sp>
    <dsp:sp modelId="{B6929EC7-9FD9-43F9-ADA6-06CD345A0D18}">
      <dsp:nvSpPr>
        <dsp:cNvPr id="0" name=""/>
        <dsp:cNvSpPr/>
      </dsp:nvSpPr>
      <dsp:spPr>
        <a:xfrm>
          <a:off x="0" y="1231175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CBB562-27CE-4DF8-A802-3D6728B236AA}">
      <dsp:nvSpPr>
        <dsp:cNvPr id="0" name=""/>
        <dsp:cNvSpPr/>
      </dsp:nvSpPr>
      <dsp:spPr>
        <a:xfrm>
          <a:off x="296829" y="1451957"/>
          <a:ext cx="539690" cy="539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6EE17-2560-480E-98C2-B56E406E35ED}">
      <dsp:nvSpPr>
        <dsp:cNvPr id="0" name=""/>
        <dsp:cNvSpPr/>
      </dsp:nvSpPr>
      <dsp:spPr>
        <a:xfrm>
          <a:off x="1133349" y="1231175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odpovědi od 20 zástupců center</a:t>
          </a:r>
          <a:endParaRPr lang="en-US" sz="2400" kern="1200"/>
        </a:p>
      </dsp:txBody>
      <dsp:txXfrm>
        <a:off x="1133349" y="1231175"/>
        <a:ext cx="5455341" cy="981254"/>
      </dsp:txXfrm>
    </dsp:sp>
    <dsp:sp modelId="{AF6F89AB-6EEA-4E3D-BB40-8AB0FFEAB2C5}">
      <dsp:nvSpPr>
        <dsp:cNvPr id="0" name=""/>
        <dsp:cNvSpPr/>
      </dsp:nvSpPr>
      <dsp:spPr>
        <a:xfrm>
          <a:off x="0" y="2457744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E4617D-54DF-4C1A-A131-FBF117FE89E2}">
      <dsp:nvSpPr>
        <dsp:cNvPr id="0" name=""/>
        <dsp:cNvSpPr/>
      </dsp:nvSpPr>
      <dsp:spPr>
        <a:xfrm>
          <a:off x="296829" y="2678526"/>
          <a:ext cx="539690" cy="539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C3DB4-6A09-4AD5-80E7-15B7470E1CDE}">
      <dsp:nvSpPr>
        <dsp:cNvPr id="0" name=""/>
        <dsp:cNvSpPr/>
      </dsp:nvSpPr>
      <dsp:spPr>
        <a:xfrm>
          <a:off x="1133349" y="2457744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informace aktuální k 31.5. ze všech center v ČR</a:t>
          </a:r>
          <a:endParaRPr lang="en-US" sz="2400" kern="1200"/>
        </a:p>
      </dsp:txBody>
      <dsp:txXfrm>
        <a:off x="1133349" y="2457744"/>
        <a:ext cx="5455341" cy="981254"/>
      </dsp:txXfrm>
    </dsp:sp>
    <dsp:sp modelId="{2FD23A48-1391-423E-944F-0240E133C23B}">
      <dsp:nvSpPr>
        <dsp:cNvPr id="0" name=""/>
        <dsp:cNvSpPr/>
      </dsp:nvSpPr>
      <dsp:spPr>
        <a:xfrm>
          <a:off x="0" y="3684312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7A9FD0-5FB4-4BA6-89EB-A0ADB6D94C84}">
      <dsp:nvSpPr>
        <dsp:cNvPr id="0" name=""/>
        <dsp:cNvSpPr/>
      </dsp:nvSpPr>
      <dsp:spPr>
        <a:xfrm>
          <a:off x="296829" y="3905095"/>
          <a:ext cx="539690" cy="5396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39178-963A-45B1-A5E9-4A6EA3BA32DA}">
      <dsp:nvSpPr>
        <dsp:cNvPr id="0" name=""/>
        <dsp:cNvSpPr/>
      </dsp:nvSpPr>
      <dsp:spPr>
        <a:xfrm>
          <a:off x="1133349" y="3684312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28 otázek, Microsoft Forms</a:t>
          </a:r>
          <a:endParaRPr lang="en-US" sz="2400" kern="1200"/>
        </a:p>
      </dsp:txBody>
      <dsp:txXfrm>
        <a:off x="1133349" y="3684312"/>
        <a:ext cx="5455341" cy="981254"/>
      </dsp:txXfrm>
    </dsp:sp>
    <dsp:sp modelId="{650F7ACD-30B9-4242-AC09-D064902F830F}">
      <dsp:nvSpPr>
        <dsp:cNvPr id="0" name=""/>
        <dsp:cNvSpPr/>
      </dsp:nvSpPr>
      <dsp:spPr>
        <a:xfrm>
          <a:off x="0" y="4910881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0BF601-EF8E-4BAA-812E-DBAF6325C628}">
      <dsp:nvSpPr>
        <dsp:cNvPr id="0" name=""/>
        <dsp:cNvSpPr/>
      </dsp:nvSpPr>
      <dsp:spPr>
        <a:xfrm>
          <a:off x="296829" y="5131663"/>
          <a:ext cx="539690" cy="5396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6FA1FD-3C37-4FB8-AA47-10CE06C36380}">
      <dsp:nvSpPr>
        <dsp:cNvPr id="0" name=""/>
        <dsp:cNvSpPr/>
      </dsp:nvSpPr>
      <dsp:spPr>
        <a:xfrm>
          <a:off x="1133349" y="4910881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Tabulka veřejných kontaktů na centra, pro pacienty, na web </a:t>
          </a:r>
          <a:endParaRPr lang="en-US" sz="2400" kern="1200" dirty="0"/>
        </a:p>
      </dsp:txBody>
      <dsp:txXfrm>
        <a:off x="1133349" y="4910881"/>
        <a:ext cx="5455341" cy="9812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7DE0F-444D-F547-B4F5-27C46A699119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61DE7-E043-1249-86F3-D104ABFA8D9D}">
      <dsp:nvSpPr>
        <dsp:cNvPr id="0" name=""/>
        <dsp:cNvSpPr/>
      </dsp:nvSpPr>
      <dsp:spPr>
        <a:xfrm>
          <a:off x="0" y="531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/>
            <a:t>Registr těžkého astmatu</a:t>
          </a:r>
          <a:endParaRPr lang="en-US" sz="2800" b="1" kern="1200" dirty="0"/>
        </a:p>
      </dsp:txBody>
      <dsp:txXfrm>
        <a:off x="0" y="531"/>
        <a:ext cx="10515600" cy="621467"/>
      </dsp:txXfrm>
    </dsp:sp>
    <dsp:sp modelId="{66136217-6855-D343-AA04-FE6FE3DE9320}">
      <dsp:nvSpPr>
        <dsp:cNvPr id="0" name=""/>
        <dsp:cNvSpPr/>
      </dsp:nvSpPr>
      <dsp:spPr>
        <a:xfrm>
          <a:off x="0" y="62199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C2CCB-5687-8047-8E00-3A08DFE188DF}">
      <dsp:nvSpPr>
        <dsp:cNvPr id="0" name=""/>
        <dsp:cNvSpPr/>
      </dsp:nvSpPr>
      <dsp:spPr>
        <a:xfrm>
          <a:off x="0" y="621999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Doporučený postup </a:t>
          </a:r>
          <a:endParaRPr lang="en-US" sz="2800" kern="1200"/>
        </a:p>
      </dsp:txBody>
      <dsp:txXfrm>
        <a:off x="0" y="621999"/>
        <a:ext cx="10515600" cy="621467"/>
      </dsp:txXfrm>
    </dsp:sp>
    <dsp:sp modelId="{3F857742-15A2-1F4D-9EA2-5F608033E8DD}">
      <dsp:nvSpPr>
        <dsp:cNvPr id="0" name=""/>
        <dsp:cNvSpPr/>
      </dsp:nvSpPr>
      <dsp:spPr>
        <a:xfrm>
          <a:off x="0" y="124346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89169-2766-B944-A524-450F4932A348}">
      <dsp:nvSpPr>
        <dsp:cNvPr id="0" name=""/>
        <dsp:cNvSpPr/>
      </dsp:nvSpPr>
      <dsp:spPr>
        <a:xfrm>
          <a:off x="0" y="1243467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Zájem o rozšíření počtu center</a:t>
          </a:r>
          <a:endParaRPr lang="en-US" sz="2800" kern="1200"/>
        </a:p>
      </dsp:txBody>
      <dsp:txXfrm>
        <a:off x="0" y="1243467"/>
        <a:ext cx="10515600" cy="621467"/>
      </dsp:txXfrm>
    </dsp:sp>
    <dsp:sp modelId="{293971F8-3815-E74B-BB16-E3FF16CFA702}">
      <dsp:nvSpPr>
        <dsp:cNvPr id="0" name=""/>
        <dsp:cNvSpPr/>
      </dsp:nvSpPr>
      <dsp:spPr>
        <a:xfrm>
          <a:off x="0" y="186493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BA24B-8116-304C-BB21-839721F92E8E}">
      <dsp:nvSpPr>
        <dsp:cNvPr id="0" name=""/>
        <dsp:cNvSpPr/>
      </dsp:nvSpPr>
      <dsp:spPr>
        <a:xfrm>
          <a:off x="0" y="1864935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Moderní léčba</a:t>
          </a:r>
          <a:endParaRPr lang="en-US" sz="2800" kern="1200"/>
        </a:p>
      </dsp:txBody>
      <dsp:txXfrm>
        <a:off x="0" y="1864935"/>
        <a:ext cx="10515600" cy="621467"/>
      </dsp:txXfrm>
    </dsp:sp>
    <dsp:sp modelId="{21C37CEB-7732-214D-A6F0-DB5A76502F9E}">
      <dsp:nvSpPr>
        <dsp:cNvPr id="0" name=""/>
        <dsp:cNvSpPr/>
      </dsp:nvSpPr>
      <dsp:spPr>
        <a:xfrm>
          <a:off x="0" y="248640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16147-B50A-A844-8CDE-71B1E96BF6C2}">
      <dsp:nvSpPr>
        <dsp:cNvPr id="0" name=""/>
        <dsp:cNvSpPr/>
      </dsp:nvSpPr>
      <dsp:spPr>
        <a:xfrm>
          <a:off x="0" y="2486402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Pozice v EU (SHARP) </a:t>
          </a:r>
          <a:endParaRPr lang="en-US" sz="2800" kern="1200"/>
        </a:p>
      </dsp:txBody>
      <dsp:txXfrm>
        <a:off x="0" y="2486402"/>
        <a:ext cx="10515600" cy="621467"/>
      </dsp:txXfrm>
    </dsp:sp>
    <dsp:sp modelId="{422D1804-786E-8642-AFAB-BEBF62C67E54}">
      <dsp:nvSpPr>
        <dsp:cNvPr id="0" name=""/>
        <dsp:cNvSpPr/>
      </dsp:nvSpPr>
      <dsp:spPr>
        <a:xfrm>
          <a:off x="0" y="310787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A6BD5-A50A-8644-9C46-02C39D7331BE}">
      <dsp:nvSpPr>
        <dsp:cNvPr id="0" name=""/>
        <dsp:cNvSpPr/>
      </dsp:nvSpPr>
      <dsp:spPr>
        <a:xfrm>
          <a:off x="0" y="3107870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Pacientská organizace ?</a:t>
          </a:r>
        </a:p>
      </dsp:txBody>
      <dsp:txXfrm>
        <a:off x="0" y="3107870"/>
        <a:ext cx="10515600" cy="621467"/>
      </dsp:txXfrm>
    </dsp:sp>
    <dsp:sp modelId="{E9F8EBC5-93D2-044D-AAF2-91977B6FC52F}">
      <dsp:nvSpPr>
        <dsp:cNvPr id="0" name=""/>
        <dsp:cNvSpPr/>
      </dsp:nvSpPr>
      <dsp:spPr>
        <a:xfrm>
          <a:off x="0" y="372933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5D02F-5860-D54E-8581-E882636982DE}">
      <dsp:nvSpPr>
        <dsp:cNvPr id="0" name=""/>
        <dsp:cNvSpPr/>
      </dsp:nvSpPr>
      <dsp:spPr>
        <a:xfrm>
          <a:off x="0" y="3729338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Sever </a:t>
          </a:r>
          <a:r>
            <a:rPr lang="cs-CZ" sz="2800" kern="1200" dirty="0" err="1"/>
            <a:t>Asthma</a:t>
          </a:r>
          <a:r>
            <a:rPr lang="cs-CZ" sz="2800" kern="1200" dirty="0"/>
            <a:t> </a:t>
          </a:r>
          <a:r>
            <a:rPr lang="cs-CZ" sz="2800" kern="1200" dirty="0" err="1"/>
            <a:t>Questionnaire</a:t>
          </a:r>
          <a:r>
            <a:rPr lang="cs-CZ" sz="2800" kern="1200" dirty="0"/>
            <a:t> - česká </a:t>
          </a:r>
          <a:r>
            <a:rPr lang="cs-CZ" sz="2800" kern="1200" dirty="0" err="1"/>
            <a:t>validizace</a:t>
          </a:r>
          <a:endParaRPr lang="cs-CZ" sz="2800" kern="1200" dirty="0"/>
        </a:p>
      </dsp:txBody>
      <dsp:txXfrm>
        <a:off x="0" y="3729338"/>
        <a:ext cx="10515600" cy="6214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7DE0F-444D-F547-B4F5-27C46A699119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61DE7-E043-1249-86F3-D104ABFA8D9D}">
      <dsp:nvSpPr>
        <dsp:cNvPr id="0" name=""/>
        <dsp:cNvSpPr/>
      </dsp:nvSpPr>
      <dsp:spPr>
        <a:xfrm>
          <a:off x="0" y="531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Registr těžkého astmatu</a:t>
          </a:r>
          <a:endParaRPr lang="en-US" sz="2800" b="0" kern="1200" dirty="0"/>
        </a:p>
      </dsp:txBody>
      <dsp:txXfrm>
        <a:off x="0" y="531"/>
        <a:ext cx="10515600" cy="621467"/>
      </dsp:txXfrm>
    </dsp:sp>
    <dsp:sp modelId="{66136217-6855-D343-AA04-FE6FE3DE9320}">
      <dsp:nvSpPr>
        <dsp:cNvPr id="0" name=""/>
        <dsp:cNvSpPr/>
      </dsp:nvSpPr>
      <dsp:spPr>
        <a:xfrm>
          <a:off x="0" y="62199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C2CCB-5687-8047-8E00-3A08DFE188DF}">
      <dsp:nvSpPr>
        <dsp:cNvPr id="0" name=""/>
        <dsp:cNvSpPr/>
      </dsp:nvSpPr>
      <dsp:spPr>
        <a:xfrm>
          <a:off x="0" y="621999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/>
            <a:t>Doporučený postup </a:t>
          </a:r>
          <a:endParaRPr lang="en-US" sz="2800" b="1" kern="1200" dirty="0"/>
        </a:p>
      </dsp:txBody>
      <dsp:txXfrm>
        <a:off x="0" y="621999"/>
        <a:ext cx="10515600" cy="621467"/>
      </dsp:txXfrm>
    </dsp:sp>
    <dsp:sp modelId="{3F857742-15A2-1F4D-9EA2-5F608033E8DD}">
      <dsp:nvSpPr>
        <dsp:cNvPr id="0" name=""/>
        <dsp:cNvSpPr/>
      </dsp:nvSpPr>
      <dsp:spPr>
        <a:xfrm>
          <a:off x="0" y="124346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89169-2766-B944-A524-450F4932A348}">
      <dsp:nvSpPr>
        <dsp:cNvPr id="0" name=""/>
        <dsp:cNvSpPr/>
      </dsp:nvSpPr>
      <dsp:spPr>
        <a:xfrm>
          <a:off x="0" y="1243467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Zájem o rozšíření počtu center</a:t>
          </a:r>
          <a:endParaRPr lang="en-US" sz="2800" kern="1200"/>
        </a:p>
      </dsp:txBody>
      <dsp:txXfrm>
        <a:off x="0" y="1243467"/>
        <a:ext cx="10515600" cy="621467"/>
      </dsp:txXfrm>
    </dsp:sp>
    <dsp:sp modelId="{293971F8-3815-E74B-BB16-E3FF16CFA702}">
      <dsp:nvSpPr>
        <dsp:cNvPr id="0" name=""/>
        <dsp:cNvSpPr/>
      </dsp:nvSpPr>
      <dsp:spPr>
        <a:xfrm>
          <a:off x="0" y="186493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BA24B-8116-304C-BB21-839721F92E8E}">
      <dsp:nvSpPr>
        <dsp:cNvPr id="0" name=""/>
        <dsp:cNvSpPr/>
      </dsp:nvSpPr>
      <dsp:spPr>
        <a:xfrm>
          <a:off x="0" y="1864935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Moderní léčba</a:t>
          </a:r>
          <a:endParaRPr lang="en-US" sz="2800" kern="1200"/>
        </a:p>
      </dsp:txBody>
      <dsp:txXfrm>
        <a:off x="0" y="1864935"/>
        <a:ext cx="10515600" cy="621467"/>
      </dsp:txXfrm>
    </dsp:sp>
    <dsp:sp modelId="{21C37CEB-7732-214D-A6F0-DB5A76502F9E}">
      <dsp:nvSpPr>
        <dsp:cNvPr id="0" name=""/>
        <dsp:cNvSpPr/>
      </dsp:nvSpPr>
      <dsp:spPr>
        <a:xfrm>
          <a:off x="0" y="248640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16147-B50A-A844-8CDE-71B1E96BF6C2}">
      <dsp:nvSpPr>
        <dsp:cNvPr id="0" name=""/>
        <dsp:cNvSpPr/>
      </dsp:nvSpPr>
      <dsp:spPr>
        <a:xfrm>
          <a:off x="0" y="2486402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Pozice v EU (SHARP) </a:t>
          </a:r>
          <a:endParaRPr lang="en-US" sz="2800" kern="1200"/>
        </a:p>
      </dsp:txBody>
      <dsp:txXfrm>
        <a:off x="0" y="2486402"/>
        <a:ext cx="10515600" cy="621467"/>
      </dsp:txXfrm>
    </dsp:sp>
    <dsp:sp modelId="{422D1804-786E-8642-AFAB-BEBF62C67E54}">
      <dsp:nvSpPr>
        <dsp:cNvPr id="0" name=""/>
        <dsp:cNvSpPr/>
      </dsp:nvSpPr>
      <dsp:spPr>
        <a:xfrm>
          <a:off x="0" y="310787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A6BD5-A50A-8644-9C46-02C39D7331BE}">
      <dsp:nvSpPr>
        <dsp:cNvPr id="0" name=""/>
        <dsp:cNvSpPr/>
      </dsp:nvSpPr>
      <dsp:spPr>
        <a:xfrm>
          <a:off x="0" y="3107870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Pacientská organizace ?</a:t>
          </a:r>
        </a:p>
      </dsp:txBody>
      <dsp:txXfrm>
        <a:off x="0" y="3107870"/>
        <a:ext cx="10515600" cy="621467"/>
      </dsp:txXfrm>
    </dsp:sp>
    <dsp:sp modelId="{E9F8EBC5-93D2-044D-AAF2-91977B6FC52F}">
      <dsp:nvSpPr>
        <dsp:cNvPr id="0" name=""/>
        <dsp:cNvSpPr/>
      </dsp:nvSpPr>
      <dsp:spPr>
        <a:xfrm>
          <a:off x="0" y="372933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5D02F-5860-D54E-8581-E882636982DE}">
      <dsp:nvSpPr>
        <dsp:cNvPr id="0" name=""/>
        <dsp:cNvSpPr/>
      </dsp:nvSpPr>
      <dsp:spPr>
        <a:xfrm>
          <a:off x="0" y="3729338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Sever </a:t>
          </a:r>
          <a:r>
            <a:rPr lang="cs-CZ" sz="2800" kern="1200" dirty="0" err="1"/>
            <a:t>Asthma</a:t>
          </a:r>
          <a:r>
            <a:rPr lang="cs-CZ" sz="2800" kern="1200" dirty="0"/>
            <a:t> </a:t>
          </a:r>
          <a:r>
            <a:rPr lang="cs-CZ" sz="2800" kern="1200" dirty="0" err="1"/>
            <a:t>Questionnaire</a:t>
          </a:r>
          <a:r>
            <a:rPr lang="cs-CZ" sz="2800" kern="1200" dirty="0"/>
            <a:t> - česká </a:t>
          </a:r>
          <a:r>
            <a:rPr lang="cs-CZ" sz="2800" kern="1200" dirty="0" err="1"/>
            <a:t>validizace</a:t>
          </a:r>
          <a:endParaRPr lang="cs-CZ" sz="2800" kern="1200" dirty="0"/>
        </a:p>
      </dsp:txBody>
      <dsp:txXfrm>
        <a:off x="0" y="3729338"/>
        <a:ext cx="10515600" cy="6214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7DE0F-444D-F547-B4F5-27C46A699119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61DE7-E043-1249-86F3-D104ABFA8D9D}">
      <dsp:nvSpPr>
        <dsp:cNvPr id="0" name=""/>
        <dsp:cNvSpPr/>
      </dsp:nvSpPr>
      <dsp:spPr>
        <a:xfrm>
          <a:off x="0" y="531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Registr těžkého astmatu</a:t>
          </a:r>
          <a:endParaRPr lang="en-US" sz="2800" b="0" kern="1200" dirty="0"/>
        </a:p>
      </dsp:txBody>
      <dsp:txXfrm>
        <a:off x="0" y="531"/>
        <a:ext cx="10515600" cy="621467"/>
      </dsp:txXfrm>
    </dsp:sp>
    <dsp:sp modelId="{66136217-6855-D343-AA04-FE6FE3DE9320}">
      <dsp:nvSpPr>
        <dsp:cNvPr id="0" name=""/>
        <dsp:cNvSpPr/>
      </dsp:nvSpPr>
      <dsp:spPr>
        <a:xfrm>
          <a:off x="0" y="62199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C2CCB-5687-8047-8E00-3A08DFE188DF}">
      <dsp:nvSpPr>
        <dsp:cNvPr id="0" name=""/>
        <dsp:cNvSpPr/>
      </dsp:nvSpPr>
      <dsp:spPr>
        <a:xfrm>
          <a:off x="0" y="621999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Doporučený postup </a:t>
          </a:r>
          <a:endParaRPr lang="en-US" sz="2800" b="0" kern="1200" dirty="0"/>
        </a:p>
      </dsp:txBody>
      <dsp:txXfrm>
        <a:off x="0" y="621999"/>
        <a:ext cx="10515600" cy="621467"/>
      </dsp:txXfrm>
    </dsp:sp>
    <dsp:sp modelId="{3F857742-15A2-1F4D-9EA2-5F608033E8DD}">
      <dsp:nvSpPr>
        <dsp:cNvPr id="0" name=""/>
        <dsp:cNvSpPr/>
      </dsp:nvSpPr>
      <dsp:spPr>
        <a:xfrm>
          <a:off x="0" y="124346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89169-2766-B944-A524-450F4932A348}">
      <dsp:nvSpPr>
        <dsp:cNvPr id="0" name=""/>
        <dsp:cNvSpPr/>
      </dsp:nvSpPr>
      <dsp:spPr>
        <a:xfrm>
          <a:off x="0" y="1243467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/>
            <a:t>Zájem o rozšíření počtu center</a:t>
          </a:r>
          <a:endParaRPr lang="en-US" sz="2800" b="1" kern="1200" dirty="0"/>
        </a:p>
      </dsp:txBody>
      <dsp:txXfrm>
        <a:off x="0" y="1243467"/>
        <a:ext cx="10515600" cy="621467"/>
      </dsp:txXfrm>
    </dsp:sp>
    <dsp:sp modelId="{293971F8-3815-E74B-BB16-E3FF16CFA702}">
      <dsp:nvSpPr>
        <dsp:cNvPr id="0" name=""/>
        <dsp:cNvSpPr/>
      </dsp:nvSpPr>
      <dsp:spPr>
        <a:xfrm>
          <a:off x="0" y="186493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BA24B-8116-304C-BB21-839721F92E8E}">
      <dsp:nvSpPr>
        <dsp:cNvPr id="0" name=""/>
        <dsp:cNvSpPr/>
      </dsp:nvSpPr>
      <dsp:spPr>
        <a:xfrm>
          <a:off x="0" y="1864935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Moderní léčba</a:t>
          </a:r>
          <a:endParaRPr lang="en-US" sz="2800" kern="1200"/>
        </a:p>
      </dsp:txBody>
      <dsp:txXfrm>
        <a:off x="0" y="1864935"/>
        <a:ext cx="10515600" cy="621467"/>
      </dsp:txXfrm>
    </dsp:sp>
    <dsp:sp modelId="{21C37CEB-7732-214D-A6F0-DB5A76502F9E}">
      <dsp:nvSpPr>
        <dsp:cNvPr id="0" name=""/>
        <dsp:cNvSpPr/>
      </dsp:nvSpPr>
      <dsp:spPr>
        <a:xfrm>
          <a:off x="0" y="248640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16147-B50A-A844-8CDE-71B1E96BF6C2}">
      <dsp:nvSpPr>
        <dsp:cNvPr id="0" name=""/>
        <dsp:cNvSpPr/>
      </dsp:nvSpPr>
      <dsp:spPr>
        <a:xfrm>
          <a:off x="0" y="2486402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Pozice v EU (SHARP) </a:t>
          </a:r>
          <a:endParaRPr lang="en-US" sz="2800" kern="1200"/>
        </a:p>
      </dsp:txBody>
      <dsp:txXfrm>
        <a:off x="0" y="2486402"/>
        <a:ext cx="10515600" cy="621467"/>
      </dsp:txXfrm>
    </dsp:sp>
    <dsp:sp modelId="{422D1804-786E-8642-AFAB-BEBF62C67E54}">
      <dsp:nvSpPr>
        <dsp:cNvPr id="0" name=""/>
        <dsp:cNvSpPr/>
      </dsp:nvSpPr>
      <dsp:spPr>
        <a:xfrm>
          <a:off x="0" y="310787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A6BD5-A50A-8644-9C46-02C39D7331BE}">
      <dsp:nvSpPr>
        <dsp:cNvPr id="0" name=""/>
        <dsp:cNvSpPr/>
      </dsp:nvSpPr>
      <dsp:spPr>
        <a:xfrm>
          <a:off x="0" y="3107870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Pacientská organizace ?</a:t>
          </a:r>
        </a:p>
      </dsp:txBody>
      <dsp:txXfrm>
        <a:off x="0" y="3107870"/>
        <a:ext cx="10515600" cy="621467"/>
      </dsp:txXfrm>
    </dsp:sp>
    <dsp:sp modelId="{E9F8EBC5-93D2-044D-AAF2-91977B6FC52F}">
      <dsp:nvSpPr>
        <dsp:cNvPr id="0" name=""/>
        <dsp:cNvSpPr/>
      </dsp:nvSpPr>
      <dsp:spPr>
        <a:xfrm>
          <a:off x="0" y="372933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5D02F-5860-D54E-8581-E882636982DE}">
      <dsp:nvSpPr>
        <dsp:cNvPr id="0" name=""/>
        <dsp:cNvSpPr/>
      </dsp:nvSpPr>
      <dsp:spPr>
        <a:xfrm>
          <a:off x="0" y="3729338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Sever </a:t>
          </a:r>
          <a:r>
            <a:rPr lang="cs-CZ" sz="2800" kern="1200" dirty="0" err="1"/>
            <a:t>Asthma</a:t>
          </a:r>
          <a:r>
            <a:rPr lang="cs-CZ" sz="2800" kern="1200" dirty="0"/>
            <a:t> </a:t>
          </a:r>
          <a:r>
            <a:rPr lang="cs-CZ" sz="2800" kern="1200" dirty="0" err="1"/>
            <a:t>Questionnaire</a:t>
          </a:r>
          <a:r>
            <a:rPr lang="cs-CZ" sz="2800" kern="1200" dirty="0"/>
            <a:t> - česká </a:t>
          </a:r>
          <a:r>
            <a:rPr lang="cs-CZ" sz="2800" kern="1200" dirty="0" err="1"/>
            <a:t>validizace</a:t>
          </a:r>
          <a:endParaRPr lang="cs-CZ" sz="2800" kern="1200" dirty="0"/>
        </a:p>
      </dsp:txBody>
      <dsp:txXfrm>
        <a:off x="0" y="3729338"/>
        <a:ext cx="10515600" cy="6214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7DE0F-444D-F547-B4F5-27C46A699119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61DE7-E043-1249-86F3-D104ABFA8D9D}">
      <dsp:nvSpPr>
        <dsp:cNvPr id="0" name=""/>
        <dsp:cNvSpPr/>
      </dsp:nvSpPr>
      <dsp:spPr>
        <a:xfrm>
          <a:off x="0" y="531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Registr těžkého astmatu</a:t>
          </a:r>
          <a:endParaRPr lang="en-US" sz="2800" b="0" kern="1200" dirty="0"/>
        </a:p>
      </dsp:txBody>
      <dsp:txXfrm>
        <a:off x="0" y="531"/>
        <a:ext cx="10515600" cy="621467"/>
      </dsp:txXfrm>
    </dsp:sp>
    <dsp:sp modelId="{66136217-6855-D343-AA04-FE6FE3DE9320}">
      <dsp:nvSpPr>
        <dsp:cNvPr id="0" name=""/>
        <dsp:cNvSpPr/>
      </dsp:nvSpPr>
      <dsp:spPr>
        <a:xfrm>
          <a:off x="0" y="62199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C2CCB-5687-8047-8E00-3A08DFE188DF}">
      <dsp:nvSpPr>
        <dsp:cNvPr id="0" name=""/>
        <dsp:cNvSpPr/>
      </dsp:nvSpPr>
      <dsp:spPr>
        <a:xfrm>
          <a:off x="0" y="621999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Doporučený postup </a:t>
          </a:r>
          <a:endParaRPr lang="en-US" sz="2800" b="0" kern="1200" dirty="0"/>
        </a:p>
      </dsp:txBody>
      <dsp:txXfrm>
        <a:off x="0" y="621999"/>
        <a:ext cx="10515600" cy="621467"/>
      </dsp:txXfrm>
    </dsp:sp>
    <dsp:sp modelId="{3F857742-15A2-1F4D-9EA2-5F608033E8DD}">
      <dsp:nvSpPr>
        <dsp:cNvPr id="0" name=""/>
        <dsp:cNvSpPr/>
      </dsp:nvSpPr>
      <dsp:spPr>
        <a:xfrm>
          <a:off x="0" y="124346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89169-2766-B944-A524-450F4932A348}">
      <dsp:nvSpPr>
        <dsp:cNvPr id="0" name=""/>
        <dsp:cNvSpPr/>
      </dsp:nvSpPr>
      <dsp:spPr>
        <a:xfrm>
          <a:off x="0" y="1243467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Zájem o rozšíření počtu center</a:t>
          </a:r>
          <a:endParaRPr lang="en-US" sz="2800" b="0" kern="1200" dirty="0"/>
        </a:p>
      </dsp:txBody>
      <dsp:txXfrm>
        <a:off x="0" y="1243467"/>
        <a:ext cx="10515600" cy="621467"/>
      </dsp:txXfrm>
    </dsp:sp>
    <dsp:sp modelId="{293971F8-3815-E74B-BB16-E3FF16CFA702}">
      <dsp:nvSpPr>
        <dsp:cNvPr id="0" name=""/>
        <dsp:cNvSpPr/>
      </dsp:nvSpPr>
      <dsp:spPr>
        <a:xfrm>
          <a:off x="0" y="186493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BA24B-8116-304C-BB21-839721F92E8E}">
      <dsp:nvSpPr>
        <dsp:cNvPr id="0" name=""/>
        <dsp:cNvSpPr/>
      </dsp:nvSpPr>
      <dsp:spPr>
        <a:xfrm>
          <a:off x="0" y="1864935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/>
            <a:t>Moderní léčba</a:t>
          </a:r>
          <a:endParaRPr lang="en-US" sz="2800" b="1" kern="1200" dirty="0"/>
        </a:p>
      </dsp:txBody>
      <dsp:txXfrm>
        <a:off x="0" y="1864935"/>
        <a:ext cx="10515600" cy="621467"/>
      </dsp:txXfrm>
    </dsp:sp>
    <dsp:sp modelId="{21C37CEB-7732-214D-A6F0-DB5A76502F9E}">
      <dsp:nvSpPr>
        <dsp:cNvPr id="0" name=""/>
        <dsp:cNvSpPr/>
      </dsp:nvSpPr>
      <dsp:spPr>
        <a:xfrm>
          <a:off x="0" y="248640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16147-B50A-A844-8CDE-71B1E96BF6C2}">
      <dsp:nvSpPr>
        <dsp:cNvPr id="0" name=""/>
        <dsp:cNvSpPr/>
      </dsp:nvSpPr>
      <dsp:spPr>
        <a:xfrm>
          <a:off x="0" y="2486402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Pozice v EU (SHARP) </a:t>
          </a:r>
          <a:endParaRPr lang="en-US" sz="2800" kern="1200"/>
        </a:p>
      </dsp:txBody>
      <dsp:txXfrm>
        <a:off x="0" y="2486402"/>
        <a:ext cx="10515600" cy="621467"/>
      </dsp:txXfrm>
    </dsp:sp>
    <dsp:sp modelId="{422D1804-786E-8642-AFAB-BEBF62C67E54}">
      <dsp:nvSpPr>
        <dsp:cNvPr id="0" name=""/>
        <dsp:cNvSpPr/>
      </dsp:nvSpPr>
      <dsp:spPr>
        <a:xfrm>
          <a:off x="0" y="310787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A6BD5-A50A-8644-9C46-02C39D7331BE}">
      <dsp:nvSpPr>
        <dsp:cNvPr id="0" name=""/>
        <dsp:cNvSpPr/>
      </dsp:nvSpPr>
      <dsp:spPr>
        <a:xfrm>
          <a:off x="0" y="3107870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Pacientská organizace ?</a:t>
          </a:r>
        </a:p>
      </dsp:txBody>
      <dsp:txXfrm>
        <a:off x="0" y="3107870"/>
        <a:ext cx="10515600" cy="621467"/>
      </dsp:txXfrm>
    </dsp:sp>
    <dsp:sp modelId="{E9F8EBC5-93D2-044D-AAF2-91977B6FC52F}">
      <dsp:nvSpPr>
        <dsp:cNvPr id="0" name=""/>
        <dsp:cNvSpPr/>
      </dsp:nvSpPr>
      <dsp:spPr>
        <a:xfrm>
          <a:off x="0" y="372933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5D02F-5860-D54E-8581-E882636982DE}">
      <dsp:nvSpPr>
        <dsp:cNvPr id="0" name=""/>
        <dsp:cNvSpPr/>
      </dsp:nvSpPr>
      <dsp:spPr>
        <a:xfrm>
          <a:off x="0" y="3729338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Sever </a:t>
          </a:r>
          <a:r>
            <a:rPr lang="cs-CZ" sz="2800" kern="1200" dirty="0" err="1"/>
            <a:t>Asthma</a:t>
          </a:r>
          <a:r>
            <a:rPr lang="cs-CZ" sz="2800" kern="1200" dirty="0"/>
            <a:t> </a:t>
          </a:r>
          <a:r>
            <a:rPr lang="cs-CZ" sz="2800" kern="1200" dirty="0" err="1"/>
            <a:t>Questionnaire</a:t>
          </a:r>
          <a:r>
            <a:rPr lang="cs-CZ" sz="2800" kern="1200" dirty="0"/>
            <a:t> - česká </a:t>
          </a:r>
          <a:r>
            <a:rPr lang="cs-CZ" sz="2800" kern="1200" dirty="0" err="1"/>
            <a:t>validizace</a:t>
          </a:r>
          <a:endParaRPr lang="cs-CZ" sz="2800" kern="1200" dirty="0"/>
        </a:p>
      </dsp:txBody>
      <dsp:txXfrm>
        <a:off x="0" y="3729338"/>
        <a:ext cx="10515600" cy="6214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7DE0F-444D-F547-B4F5-27C46A699119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61DE7-E043-1249-86F3-D104ABFA8D9D}">
      <dsp:nvSpPr>
        <dsp:cNvPr id="0" name=""/>
        <dsp:cNvSpPr/>
      </dsp:nvSpPr>
      <dsp:spPr>
        <a:xfrm>
          <a:off x="0" y="531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Registr těžkého astmatu</a:t>
          </a:r>
          <a:endParaRPr lang="en-US" sz="2800" b="0" kern="1200" dirty="0"/>
        </a:p>
      </dsp:txBody>
      <dsp:txXfrm>
        <a:off x="0" y="531"/>
        <a:ext cx="10515600" cy="621467"/>
      </dsp:txXfrm>
    </dsp:sp>
    <dsp:sp modelId="{66136217-6855-D343-AA04-FE6FE3DE9320}">
      <dsp:nvSpPr>
        <dsp:cNvPr id="0" name=""/>
        <dsp:cNvSpPr/>
      </dsp:nvSpPr>
      <dsp:spPr>
        <a:xfrm>
          <a:off x="0" y="62199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C2CCB-5687-8047-8E00-3A08DFE188DF}">
      <dsp:nvSpPr>
        <dsp:cNvPr id="0" name=""/>
        <dsp:cNvSpPr/>
      </dsp:nvSpPr>
      <dsp:spPr>
        <a:xfrm>
          <a:off x="0" y="621999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Doporučený postup </a:t>
          </a:r>
          <a:endParaRPr lang="en-US" sz="2800" b="0" kern="1200" dirty="0"/>
        </a:p>
      </dsp:txBody>
      <dsp:txXfrm>
        <a:off x="0" y="621999"/>
        <a:ext cx="10515600" cy="621467"/>
      </dsp:txXfrm>
    </dsp:sp>
    <dsp:sp modelId="{3F857742-15A2-1F4D-9EA2-5F608033E8DD}">
      <dsp:nvSpPr>
        <dsp:cNvPr id="0" name=""/>
        <dsp:cNvSpPr/>
      </dsp:nvSpPr>
      <dsp:spPr>
        <a:xfrm>
          <a:off x="0" y="124346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89169-2766-B944-A524-450F4932A348}">
      <dsp:nvSpPr>
        <dsp:cNvPr id="0" name=""/>
        <dsp:cNvSpPr/>
      </dsp:nvSpPr>
      <dsp:spPr>
        <a:xfrm>
          <a:off x="0" y="1243467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Zájem o rozšíření počtu center</a:t>
          </a:r>
          <a:endParaRPr lang="en-US" sz="2800" b="0" kern="1200" dirty="0"/>
        </a:p>
      </dsp:txBody>
      <dsp:txXfrm>
        <a:off x="0" y="1243467"/>
        <a:ext cx="10515600" cy="621467"/>
      </dsp:txXfrm>
    </dsp:sp>
    <dsp:sp modelId="{293971F8-3815-E74B-BB16-E3FF16CFA702}">
      <dsp:nvSpPr>
        <dsp:cNvPr id="0" name=""/>
        <dsp:cNvSpPr/>
      </dsp:nvSpPr>
      <dsp:spPr>
        <a:xfrm>
          <a:off x="0" y="186493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BA24B-8116-304C-BB21-839721F92E8E}">
      <dsp:nvSpPr>
        <dsp:cNvPr id="0" name=""/>
        <dsp:cNvSpPr/>
      </dsp:nvSpPr>
      <dsp:spPr>
        <a:xfrm>
          <a:off x="0" y="1864935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Moderní léčba</a:t>
          </a:r>
          <a:endParaRPr lang="en-US" sz="2800" b="0" kern="1200" dirty="0"/>
        </a:p>
      </dsp:txBody>
      <dsp:txXfrm>
        <a:off x="0" y="1864935"/>
        <a:ext cx="10515600" cy="621467"/>
      </dsp:txXfrm>
    </dsp:sp>
    <dsp:sp modelId="{21C37CEB-7732-214D-A6F0-DB5A76502F9E}">
      <dsp:nvSpPr>
        <dsp:cNvPr id="0" name=""/>
        <dsp:cNvSpPr/>
      </dsp:nvSpPr>
      <dsp:spPr>
        <a:xfrm>
          <a:off x="0" y="248640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16147-B50A-A844-8CDE-71B1E96BF6C2}">
      <dsp:nvSpPr>
        <dsp:cNvPr id="0" name=""/>
        <dsp:cNvSpPr/>
      </dsp:nvSpPr>
      <dsp:spPr>
        <a:xfrm>
          <a:off x="0" y="2486402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/>
            <a:t>Pozice v EU (SHARP) </a:t>
          </a:r>
          <a:endParaRPr lang="en-US" sz="2800" b="1" kern="1200" dirty="0"/>
        </a:p>
      </dsp:txBody>
      <dsp:txXfrm>
        <a:off x="0" y="2486402"/>
        <a:ext cx="10515600" cy="621467"/>
      </dsp:txXfrm>
    </dsp:sp>
    <dsp:sp modelId="{422D1804-786E-8642-AFAB-BEBF62C67E54}">
      <dsp:nvSpPr>
        <dsp:cNvPr id="0" name=""/>
        <dsp:cNvSpPr/>
      </dsp:nvSpPr>
      <dsp:spPr>
        <a:xfrm>
          <a:off x="0" y="310787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A6BD5-A50A-8644-9C46-02C39D7331BE}">
      <dsp:nvSpPr>
        <dsp:cNvPr id="0" name=""/>
        <dsp:cNvSpPr/>
      </dsp:nvSpPr>
      <dsp:spPr>
        <a:xfrm>
          <a:off x="0" y="3107870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Pacientská organizace ?</a:t>
          </a:r>
        </a:p>
      </dsp:txBody>
      <dsp:txXfrm>
        <a:off x="0" y="3107870"/>
        <a:ext cx="10515600" cy="621467"/>
      </dsp:txXfrm>
    </dsp:sp>
    <dsp:sp modelId="{E9F8EBC5-93D2-044D-AAF2-91977B6FC52F}">
      <dsp:nvSpPr>
        <dsp:cNvPr id="0" name=""/>
        <dsp:cNvSpPr/>
      </dsp:nvSpPr>
      <dsp:spPr>
        <a:xfrm>
          <a:off x="0" y="372933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5D02F-5860-D54E-8581-E882636982DE}">
      <dsp:nvSpPr>
        <dsp:cNvPr id="0" name=""/>
        <dsp:cNvSpPr/>
      </dsp:nvSpPr>
      <dsp:spPr>
        <a:xfrm>
          <a:off x="0" y="3729338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Sever </a:t>
          </a:r>
          <a:r>
            <a:rPr lang="cs-CZ" sz="2800" kern="1200" dirty="0" err="1"/>
            <a:t>Asthma</a:t>
          </a:r>
          <a:r>
            <a:rPr lang="cs-CZ" sz="2800" kern="1200" dirty="0"/>
            <a:t> </a:t>
          </a:r>
          <a:r>
            <a:rPr lang="cs-CZ" sz="2800" kern="1200" dirty="0" err="1"/>
            <a:t>Questionnaire</a:t>
          </a:r>
          <a:r>
            <a:rPr lang="cs-CZ" sz="2800" kern="1200" dirty="0"/>
            <a:t> - česká </a:t>
          </a:r>
          <a:r>
            <a:rPr lang="cs-CZ" sz="2800" kern="1200" dirty="0" err="1"/>
            <a:t>validizace</a:t>
          </a:r>
          <a:endParaRPr lang="cs-CZ" sz="2800" kern="1200" dirty="0"/>
        </a:p>
      </dsp:txBody>
      <dsp:txXfrm>
        <a:off x="0" y="3729338"/>
        <a:ext cx="10515600" cy="6214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7DE0F-444D-F547-B4F5-27C46A699119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61DE7-E043-1249-86F3-D104ABFA8D9D}">
      <dsp:nvSpPr>
        <dsp:cNvPr id="0" name=""/>
        <dsp:cNvSpPr/>
      </dsp:nvSpPr>
      <dsp:spPr>
        <a:xfrm>
          <a:off x="0" y="531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Registr těžkého astmatu</a:t>
          </a:r>
          <a:endParaRPr lang="en-US" sz="2800" b="0" kern="1200" dirty="0"/>
        </a:p>
      </dsp:txBody>
      <dsp:txXfrm>
        <a:off x="0" y="531"/>
        <a:ext cx="10515600" cy="621467"/>
      </dsp:txXfrm>
    </dsp:sp>
    <dsp:sp modelId="{66136217-6855-D343-AA04-FE6FE3DE9320}">
      <dsp:nvSpPr>
        <dsp:cNvPr id="0" name=""/>
        <dsp:cNvSpPr/>
      </dsp:nvSpPr>
      <dsp:spPr>
        <a:xfrm>
          <a:off x="0" y="62199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C2CCB-5687-8047-8E00-3A08DFE188DF}">
      <dsp:nvSpPr>
        <dsp:cNvPr id="0" name=""/>
        <dsp:cNvSpPr/>
      </dsp:nvSpPr>
      <dsp:spPr>
        <a:xfrm>
          <a:off x="0" y="621999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Doporučený postup </a:t>
          </a:r>
          <a:endParaRPr lang="en-US" sz="2800" b="0" kern="1200" dirty="0"/>
        </a:p>
      </dsp:txBody>
      <dsp:txXfrm>
        <a:off x="0" y="621999"/>
        <a:ext cx="10515600" cy="621467"/>
      </dsp:txXfrm>
    </dsp:sp>
    <dsp:sp modelId="{3F857742-15A2-1F4D-9EA2-5F608033E8DD}">
      <dsp:nvSpPr>
        <dsp:cNvPr id="0" name=""/>
        <dsp:cNvSpPr/>
      </dsp:nvSpPr>
      <dsp:spPr>
        <a:xfrm>
          <a:off x="0" y="124346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89169-2766-B944-A524-450F4932A348}">
      <dsp:nvSpPr>
        <dsp:cNvPr id="0" name=""/>
        <dsp:cNvSpPr/>
      </dsp:nvSpPr>
      <dsp:spPr>
        <a:xfrm>
          <a:off x="0" y="1243467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Zájem o rozšíření počtu center</a:t>
          </a:r>
          <a:endParaRPr lang="en-US" sz="2800" b="0" kern="1200" dirty="0"/>
        </a:p>
      </dsp:txBody>
      <dsp:txXfrm>
        <a:off x="0" y="1243467"/>
        <a:ext cx="10515600" cy="621467"/>
      </dsp:txXfrm>
    </dsp:sp>
    <dsp:sp modelId="{293971F8-3815-E74B-BB16-E3FF16CFA702}">
      <dsp:nvSpPr>
        <dsp:cNvPr id="0" name=""/>
        <dsp:cNvSpPr/>
      </dsp:nvSpPr>
      <dsp:spPr>
        <a:xfrm>
          <a:off x="0" y="186493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BA24B-8116-304C-BB21-839721F92E8E}">
      <dsp:nvSpPr>
        <dsp:cNvPr id="0" name=""/>
        <dsp:cNvSpPr/>
      </dsp:nvSpPr>
      <dsp:spPr>
        <a:xfrm>
          <a:off x="0" y="1864935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Moderní léčba</a:t>
          </a:r>
          <a:endParaRPr lang="en-US" sz="2800" b="0" kern="1200" dirty="0"/>
        </a:p>
      </dsp:txBody>
      <dsp:txXfrm>
        <a:off x="0" y="1864935"/>
        <a:ext cx="10515600" cy="621467"/>
      </dsp:txXfrm>
    </dsp:sp>
    <dsp:sp modelId="{21C37CEB-7732-214D-A6F0-DB5A76502F9E}">
      <dsp:nvSpPr>
        <dsp:cNvPr id="0" name=""/>
        <dsp:cNvSpPr/>
      </dsp:nvSpPr>
      <dsp:spPr>
        <a:xfrm>
          <a:off x="0" y="248640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16147-B50A-A844-8CDE-71B1E96BF6C2}">
      <dsp:nvSpPr>
        <dsp:cNvPr id="0" name=""/>
        <dsp:cNvSpPr/>
      </dsp:nvSpPr>
      <dsp:spPr>
        <a:xfrm>
          <a:off x="0" y="2486402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 dirty="0"/>
            <a:t>Pozice v EU (SHARP) </a:t>
          </a:r>
          <a:endParaRPr lang="en-US" sz="2800" b="0" kern="1200" dirty="0"/>
        </a:p>
      </dsp:txBody>
      <dsp:txXfrm>
        <a:off x="0" y="2486402"/>
        <a:ext cx="10515600" cy="621467"/>
      </dsp:txXfrm>
    </dsp:sp>
    <dsp:sp modelId="{422D1804-786E-8642-AFAB-BEBF62C67E54}">
      <dsp:nvSpPr>
        <dsp:cNvPr id="0" name=""/>
        <dsp:cNvSpPr/>
      </dsp:nvSpPr>
      <dsp:spPr>
        <a:xfrm>
          <a:off x="0" y="310787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A6BD5-A50A-8644-9C46-02C39D7331BE}">
      <dsp:nvSpPr>
        <dsp:cNvPr id="0" name=""/>
        <dsp:cNvSpPr/>
      </dsp:nvSpPr>
      <dsp:spPr>
        <a:xfrm>
          <a:off x="0" y="3107870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Pacientská organizace ?</a:t>
          </a:r>
        </a:p>
      </dsp:txBody>
      <dsp:txXfrm>
        <a:off x="0" y="3107870"/>
        <a:ext cx="10515600" cy="621467"/>
      </dsp:txXfrm>
    </dsp:sp>
    <dsp:sp modelId="{E9F8EBC5-93D2-044D-AAF2-91977B6FC52F}">
      <dsp:nvSpPr>
        <dsp:cNvPr id="0" name=""/>
        <dsp:cNvSpPr/>
      </dsp:nvSpPr>
      <dsp:spPr>
        <a:xfrm>
          <a:off x="0" y="372933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5D02F-5860-D54E-8581-E882636982DE}">
      <dsp:nvSpPr>
        <dsp:cNvPr id="0" name=""/>
        <dsp:cNvSpPr/>
      </dsp:nvSpPr>
      <dsp:spPr>
        <a:xfrm>
          <a:off x="0" y="3729338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/>
            <a:t>Severe </a:t>
          </a:r>
          <a:r>
            <a:rPr lang="cs-CZ" sz="2800" b="1" kern="1200" dirty="0" err="1"/>
            <a:t>Asthma</a:t>
          </a:r>
          <a:r>
            <a:rPr lang="cs-CZ" sz="2800" b="1" kern="1200" dirty="0"/>
            <a:t> </a:t>
          </a:r>
          <a:r>
            <a:rPr lang="cs-CZ" sz="2800" b="1" kern="1200" dirty="0" err="1"/>
            <a:t>Questionnaire</a:t>
          </a:r>
          <a:r>
            <a:rPr lang="cs-CZ" sz="2800" b="1" kern="1200" dirty="0"/>
            <a:t> - česká </a:t>
          </a:r>
          <a:r>
            <a:rPr lang="cs-CZ" sz="2800" b="1" kern="1200" dirty="0" err="1"/>
            <a:t>validizace</a:t>
          </a:r>
          <a:endParaRPr lang="cs-CZ" sz="2800" b="1" kern="1200" dirty="0"/>
        </a:p>
      </dsp:txBody>
      <dsp:txXfrm>
        <a:off x="0" y="3729338"/>
        <a:ext cx="10515600" cy="621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0.2187</cdr:x>
      <cdr:y>0.16432</cdr:y>
    </cdr:from>
    <cdr:to>
      <cdr:x>0.77384</cdr:x>
      <cdr:y>0.23318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81218AA7-67B2-9546-A36E-1F3F29E51130}"/>
            </a:ext>
          </a:extLst>
        </cdr:cNvPr>
        <cdr:cNvSpPr txBox="1"/>
      </cdr:nvSpPr>
      <cdr:spPr>
        <a:xfrm xmlns:a="http://schemas.openxmlformats.org/drawingml/2006/main">
          <a:off x="2522883" y="1043608"/>
          <a:ext cx="6404114" cy="437322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2000" dirty="0"/>
            <a:t>V centrech pečujeme o 411 </a:t>
          </a:r>
          <a:r>
            <a:rPr lang="cs-CZ" sz="2000" dirty="0" err="1"/>
            <a:t>kortikodependentních</a:t>
          </a:r>
          <a:r>
            <a:rPr lang="cs-CZ" sz="2000" dirty="0"/>
            <a:t> pacientů 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3T21:44:30.68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1683 21 24575,'34'-19'0,"0"18"0,17 6 0,16 4 0,14 6 0,11 3 0,11 3 0,7 3 0,5 2 0,5 1 0,1 2 0,-1 0 0,-2-1 0,-4 0 0,-7-2 0,-8-1 0,-10-3 0,-13-3 0,26 7 0,-17-2 0,-8-1 0,0 0 0,9 1 0,16 4-547,-29-9 1,10 1 0,9 2 0,8 0 0,5 2 0,5 1 0,3 0 0,1 1-1,0-1 1,-1 1 0,-3-1 0,-5 0 0,-5 0 0,-8-2 0,-9-1 0,-10-1 0,-12-1-1,-14-3-198,32 24 0,-26-2 2154,-4 4 0,-13-3-1409,-21-15 1719,9 33-1719,-15-43 0,3 12 0,1-2 6784,4 5-6784,-6-3 0,10 16 0,-2-10 0,5 19 0,-12 0 0,5-11 0,-10 3 0,10-16 0,-6-1 0,0 3 0,7 8 0,-9-13 0,8 10 0,-16-18 0,5 6 0,-6 18 0,0-12 0,0 11 0,0 9 0,0-29 0,5 30 0,-3-28 0,14 14 0,-13-15 0,8 15 0,-11-6 0,8 22 0,-6-11 0,11 11 0,-11-14 0,3 14 0,1-11 0,-5 11 0,5 0 0,-6-19 0,0 17 0,0-20 0,0 22 0,0-11 0,0 11 0,0-14 0,0-9 0,0 21 0,0-16 0,0 10 0,0 6 0,-8-3 0,-5 9 0,-5 11 0,-11-12 0,12 1 0,-11-4 0,11 0 0,-19-4 0,7 20 0,-3-28 0,-8 16 0,24-24 0,-19 12 0,17-15 0,-4-1 0,-12 6 0,11-10 0,-26 25 0,26-26 0,-26 26 0,25-26 0,-38 39 0,36-40 0,-49 43 0,40-43 0,-42 36 0,43-36 0,-50 25 0,55-30 0,-50 12 0,46-13 0,-38 13 0,41-14 0,-24 12 0,37-17 0,-10 5 0,7-4 0,-8 4 0,7-4 0,-15-5 0,0 22 0,-4-17 0,-33 14 0,22 4 0,-32-15 0,44 11 0,-12-12 0,7-4 0,16-1 0,-21 0 0,31-8 0,-32 8 0,29-2 0,-42 11 0,20-3 0,-27-5 0,-15-1 0,26-2 0,-22-5 0,26 12 0,7-6 0,-31 11 0,50-12 0,-64 3 0,27 1 0,9-5 0,-5 1 0,9 0 0,0-1-339,1-1 0,-1 1 339,-4 6 0,1-2 0,-36-4 0,4 15 0,7-12 0,40-6 0,-34 32 0,-6 12-699,31-10 0,0 0 699,-28 7 0,5 0 0,11 10 0,35-49 0,12 6 0,-49 50 0,38-34 630,-45 29-630,53-55 1446,-32-1-1446,3-4 0,-38 5 0,26 0 0,-36 0 0,21-9 0,2 4 0,-4-1 0,20-4 0,-2-1-353,-25-5 1,4 1 352,2 1 0,22 3 0,0 2 0,-33-1 0,36 4 0,-2 0 0,2 0 0,2 0 0,-35-11 0,38 15 0,5-14 0,26 13 0,-2-5 0,2 8 0,1-5 705,-4 0-705,-4-1 0,-21 2 0,3-2 0,6-4 0,9-2 0,20-2 0,-4-8 0,1 4 0,8-17 0,-9 5 0,9 5 0,-5-2 0,6 4 0,0-7 0,0-36 0,0 7 0,-8 9 0,-2 1 0,0-10 0,-19-37-473,12 23 473,6-15 0,5 31 0,3 1 0,3-36 0,-5 18 0,0 0 0,2-22-357,-1 30 1,-2 2 356,-2-9 0,-1-12 0,-1 38 0,2-18 455,8 9-455,-6-2 0,5-3 0,-4 24 731,5-15-731,0-4 0,0 0 0,0-10 0,0 25 0,0-3 0,0-6 0,0 24 0,0-24 0,0 29 0,0-15 0,0 19 0,0-18 0,0 18 0,0-23 0,0-5 0,0 11 0,0-7 0,0 18 0,4 1 0,3-13 0,-2-9 0,10 11 0,-13-18 0,7 22 0,14-15 0,-13 12 0,22-24 0,-14 22 0,-3-10 0,3 9 0,11-2 0,-2-16 0,5 5 0,13-33 0,-22 36 0,23-36 0,-27 53 0,6-36 0,-13 35 0,8-23 0,-6 15 0,3 7 0,-3-20 0,-3 29 0,7-20 0,-2 9 0,1 0 0,-1-6 0,-5 10 0,-2 13 0,5-26 0,-8 24 0,13-31 0,-12 30 0,10-9 0,-7 7 0,6-8 0,-4 7 0,0-3 0,-3 6 0,-4 2 0,9-3 0,-7 3 0,10-2 0,-14 7 0,10-8 0,-3 4 0,1 0 0,3-4 0,-4 8 0,4-7 0,-3 7 0,3-4 0,-4 6 0,0-1 0,4 0 0,-3 4 0,15-4 0,-8 5 0,9-11 0,-7 5 0,-5-3 0,26-7 0,-24 8 0,24-8 0,-26 16 0,5-8 0,-1 6 0,1-11 0,0 7 0,-1-8 0,-3 8 0,10-4 0,-13 5 0,9-1 0,-12 1 0,5-4 0,-5 3 0,17-10 0,-14 9 0,9-4 0,-12 6 0,4-5 0,-3 5 0,3 0 0,-4 1 0,4 3 0,2-8 0,-1 3 0,-1-3 0,-4 4 0,4-4 0,-3 3 0,8-3 0,-8 4 0,3 5 0,8-11 0,-5 9 0,11-10 0,-13 12 0,0-4 0,-1-1 0,-3-1 0,3 1 0,-4 2 0,0 2 0,4-8 0,-8 7 0,3-1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3T21:44:37.04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522.19727"/>
      <inkml:brushProperty name="anchorY" value="-8407.73633"/>
      <inkml:brushProperty name="scaleFactor" value="0.5"/>
    </inkml:brush>
  </inkml:definitions>
  <inkml:trace contextRef="#ctx0" brushRef="#br0">3247 128 24575,'-14'-14'0,"-1"7"0,-42-2 0,6 1 0,-48 7 0,48-12 0,-13 12 0,20-3 0,2 4 0,-24-8 0,10-9 0,9 5 0,-18-4 0,18 9 0,-38 5 0,12-6 0,-12 8 0,15 0 0,0 0 0,0 0 0,0 0 0,15 0 0,-12 0 0,26 5 0,-11 2 0,14 6 0,9-2 0,-21 12 0,16-10 0,-18 10 0,15-16 0,-15 6 0,-4 5 0,0 5 0,-10 3 0,5 14 0,4-20 0,0 15 0,19-17 0,0-4 0,13 2 0,-24-1 0,28 0 0,-21 4 0,8 15 0,11-11 0,-7 7 0,16-16 0,3 9 0,-4-6 0,7 19 0,-5-15 0,8 7 0,-16 14 0,4-17 0,-7 25 0,10-28 0,-16 20 0,15-18 0,-14 10 0,13-7 0,4-1 0,-16 26 0,11-23 0,-6 21 0,2-20 0,-3 22 0,1 4 0,-3 28-826,-12 4 826,26-38 0,-1 2 0,-11 7 0,-1-1 0,3-4 0,2-2 0,3 0 0,0-1-28,-20 33 28,3-22 0,13 6 0,-9-28 0,16 10 0,4-32 0,-2 16 824,1-17-824,0 11 30,-5 0-30,4-7 0,0 7 0,3-8 0,8 7 0,-3-9 0,-4 31 0,6-6 0,-6 5 0,8 16 0,0-31 0,0 11 0,0-20 0,0 2 0,0-13 0,0 22 0,0-18 0,5 6 0,-4-4 0,12 1 0,-5 8 0,6-6 0,-3 5 0,-5-12 0,9 12 0,-8-5 0,21 28 0,8 3 0,-5-4 0,3-2 0,-1-12 0,-19-16 0,20 14 0,-19-18 0,5 5 0,-5-5 0,4 4 0,-4-8 0,5-1 0,22-6 0,-17 5 0,17-7 0,-22 15 0,-1-6 0,1 5 0,0 2 0,-1-7 0,1 8 0,-5-13 0,6 20 0,-5-22 0,6 21 0,6-17 0,-6 11 0,10-7 0,-16 2 0,7-8 0,-8 7 0,13 0 0,2 10 0,22 6 0,3-6 0,30 4 0,-12-17 0,-11 8 0,-24-16 0,-11 12 0,12-12 0,-10 3 0,34-5 0,-42 0 0,44 8 0,-40-2 0,54 12 0,-55-7 0,27 0 0,-36-3 0,-4-7 0,7 4 0,-3-1 0,1-3 0,10 4 0,-13-5 0,36 7 0,-20 6 0,23-2 0,-14 6 0,-9-11 0,21 0 0,-24 3 0,24 3 0,-6 3 0,-11-2 0,9-1 0,-14-11 0,1 9 0,-3-8 0,0 3 0,12-5 0,-17 0 0,28 0 0,-36 0 0,21 0 0,-21 0 0,9 0 0,-7 0 0,0 0 0,5 0 0,7 0 0,3 0 0,22 0 0,-11 0 0,25 0 0,-37 0 0,12 0 0,-17 0 0,34 0 0,-21 9 0,27-18 0,-42 15 0,14-23 0,-19 16 0,5-5 0,0 1 0,-4-5 0,9-7 0,-7 6 0,-5 3 0,26 8 0,-12 0 0,30-24 0,-28 14 0,3-14 0,-14 15 0,0-1 0,-1-1 0,1-3 0,0 4 0,-5 5 0,12-11 0,-10 9 0,19-11 0,-19 12 0,37-27 0,-32 27 0,26-31 0,-33 31 0,4-13 0,-9 8 0,5-3 0,14-15 0,-15 15 0,22-27 0,-25 23 0,7-17 0,-8 13 0,1-6 0,-1 13 0,-4 1 0,2 0 0,-7-2 0,8 1 0,-3-4 0,-1-4 0,4 6 0,-4-5 0,5 12 0,-4 0 0,2 0 0,-2 0 0,15-26 0,-9 19 0,9-24 0,-15 30 0,3-3 0,-8 4 0,12-4 0,-11 3 0,11-3 0,-7 4 0,4-4 0,-5 3 0,8-8 0,-6 8 0,7-7 0,-4 7 0,4-8 0,-3 8 0,7-7 0,-2 2 0,-1 1 0,-1-3 0,-4 7 0,19-23 0,-15 15 0,15-10 0,-14 10 0,-5 4 0,5-5 0,-10 5 0,4 0 0,1 1 0,1-1 0,7-5 0,-11 5 0,25-18 0,-22 18 0,23-18 0,-17 18 0,13-42 0,-5 20 0,3-29 0,-7 14 0,-5-4 0,1 1 0,-3 11 0,-1 8 0,-6 6 0,4 1 0,-3-7 0,-1-8 0,10 3 0,-13-3 0,8 16 0,-5 0 0,-5 7 0,5-15 0,-6 14 0,0-13 0,4 13 0,-3-13 0,4 13 0,-5-28 0,0 25 0,0-25 0,0-9 0,0 22 0,0-42 0,0 46 0,0-19 0,0 14 0,-5 9 0,0 1 0,-5 13 0,5 1 0,0 4 0,0-12 0,-6 4 0,-5-9 0,5 11 0,-2-2 0,7 2 0,-8-3 0,3 3 0,-3 2 0,4 0 0,0-1 0,0-1 0,1-2 0,-6 11 0,0-6 0,-5 8 0,-7-6 0,5-4 0,-6 3 0,9-2 0,-1 4 0,-8-7 0,11 6 0,-9-6 0,10 7 0,1 5 0,-4-8 0,4 6 0,0-3 0,-4 2 0,8 2 0,-7-4 0,7 0 0,-8 1 0,4-1 0,-5 0 0,0 0 0,5 0 0,1 0 0,-8-6 0,9 4 0,-9-4 0,12 6 0,0 0 0,0 4 0,0-2 0,-4-2 0,3 3 0,-3-6 0,-8 7 0,9-5 0,-14-4 0,4-3 0,1 2 0,-8-13 0,10 21 0,-2-18 0,-6 13 0,11-3 0,-10 0 0,4-1 0,6 5 0,-10-4 0,16 6 0,-3 4 0,-8-3 0,9 7 0,-9-3 0,5-12 0,1 8 0,-2-9 0,-8 9 0,1 7 0,-13-15 0,13 15 0,-10-10 0,22 12 0,-9 0 0,3-4 0,7 3 0,-6-3 0,4 4 0,3 0 0,-3 0 0,4 0 0,-5 0 0,5 0 0,-5 0 0,5 0 0,-4 0 0,3 0 0,-3 0 0,4 0 0,-4 0 0,3 0 0,1 0 0,6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3T21:44:42.82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6890.10352"/>
      <inkml:brushProperty name="anchorY" value="-11990.35352"/>
      <inkml:brushProperty name="scaleFactor" value="0.5"/>
    </inkml:brush>
  </inkml:definitions>
  <inkml:trace contextRef="#ctx0" brushRef="#br0">1091 3049 24575,'-28'-29'0,"1"8"0,-5-10 0,8 2 0,2 10 0,7-18 0,-40-14 0,29 8 0,-5 5 0,-4-1 0,-20-14 0,10 1 0,-9-9 0,26 14 0,-3-9 0,-3-10 0,4 10 0,10 8 0,0-3 0,-16-26 0,20 27 0,1 1 0,-11-21 0,5 14 0,11-10 0,-6 37 0,7-34 0,3 34 0,-13-23 0,12 22 0,-10 3 0,8 7 0,-1 0 0,0 1 0,-1-9 0,1 11 0,-1-10 0,0 4 0,-6-7 0,4 0 0,-15-20 0,-3 11 0,0-7 0,-5 4 0,20 20 0,4-14 0,-2 6 0,12 0 0,-6-6 0,8 14 0,0-14 0,0 7 0,0 3 0,0-8 0,0 21 0,0-9 0,0 12 0,0-4 0,0 3 0,0-3 0,0-23 0,0 16 0,4-21 0,8 14 0,11-16 0,-4 15 0,13-34 0,-14 42 0,23-35 0,-22 37 0,16-23 0,-19 29 0,6-13 0,12-4 0,-15 11 0,29-29 0,-29 34 0,15-19 0,-6 15 0,-11 2 0,10-1 0,-16 7 0,3 5 0,8-11 0,12 9 0,-2-9 0,12 5 0,-14-6 0,22 1 0,-23 2 0,34-1 0,-34 13 0,23-11 0,0 3 0,-23-1 0,34 2 0,-34-1 0,11 8 0,-18-3 0,0-1 0,-9 0 0,10 0 0,-14 1 0,14 5 0,-11 0 0,23 0 0,-22 0 0,9 0 0,-12 0 0,12 0 0,4 0 0,4 0 0,-6 0 0,3 0 0,-14 0 0,21 0 0,-17 0 0,33 8 0,-2 10 0,8-1 0,-3-4 0,4 2-627,-11 3 1,3 2 626,24-1 0,3 0 0,-7 3 0,-3 1 0,-5-2 0,-1-2 0,-7-8 0,-4 1 0,21 19 0,-30-20 0,-9 9 0,-19-14 0,6 4 0,-8-1 1253,12-3-1253,23 27 0,-2-15 0,43 20 0,-41-19 0,36 9 0,-48-9 0,9-2 0,-27-9 0,4 2 0,-4 1 0,0 3 0,0-8 0,-6-2 0,6 5 0,-4-2 0,3 7 0,-4-4 0,4 4 0,9-2 0,-1 3 0,5-4 0,-11-2 0,2 6 0,-7-4 0,8-2 0,-1 12 0,-3-12 0,6 18 0,-10-12 0,4 0 0,-6-1 0,17 13 0,-8-13 0,8 17 0,-11-20 0,-6 3 0,2 8 0,-5-4 0,9 9 0,-9-7 0,8 0 0,-4-1 0,-4 1 0,2-5 0,-2 4 0,-1-4 0,4 0 0,-8 4 0,4-8 0,-1 8 0,3 4 0,-2-6 0,1 32 0,3-28 0,-3 21 0,4-27 0,-6 4 0,2 4 0,-5-5 0,5 4 0,-6-8 0,0 1 0,0 13 0,0-11 0,0 32 0,0-28 0,0 29 0,4-28 0,-3 13 0,8-13 0,-3 1 0,-1 4 0,-1-10 0,1 11 0,-4-8 0,3 7 0,-4-5 0,0 14 0,0-19 0,0 32 0,0-28 0,0 43 0,0-39 0,0 25 0,0-28 0,0 14 0,-4-15 0,3 7 0,-8-8 0,2 7 0,2-9 0,-5 8 0,-3-2 0,6-3 0,-8 7 0,-5 28 0,0-19 0,-8 44 0,15-52 0,-1 20 0,8-32 0,-11 19 0,5-15 0,-6 15 0,8-14 0,-8 13 0,7-17 0,-17 31 0,9-21 0,-4 17 0,6-22 0,6 3 0,-18 6 0,13-5 0,-8 6 0,11-17 0,2 3 0,-9 1 0,5-5 0,-4 4 0,4-4 0,-13 7 0,-8 13 0,-23 9 0,18-5 0,-29 6 0,30-9 0,-13-3 0,8 4 0,16-18 0,5-3 0,-2-5 0,9 4 0,-7-3 0,6-2 0,7-6 0,-4-4 0,6 4 0,-6-2 0,5 2 0,-9 0 0,4-3 0,-5 4 0,-8-5 0,-16 0 0,3 0 0,-25 0 0,10 0 0,0 0 0,-24-9 0,20-9 0,-24-3 0,14-4 0,22 11 0,11 5 0,3-19 0,15 18 0,-15-19 0,19 24 0,-12-11 0,10 9 0,-11-10 0,-19-15 0,12 15 0,-22-23 0,5 16 0,4-14 0,7 12 0,8-7 0,22 22 0,-8-4 0,4 1 0,0-1 0,5-5 0,5 5 0,5 1 0,0 4 0,0-4 0,-4 3 0,-2 1 0,-3 6 0,-1 4 0,-4 0 0,3 0 0,-4 0 0,6-5 0,3 4 0,2-3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3T21:46:06.64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522.19727"/>
      <inkml:brushProperty name="anchorY" value="-8407.73633"/>
      <inkml:brushProperty name="scaleFactor" value="0.5"/>
    </inkml:brush>
  </inkml:definitions>
  <inkml:trace contextRef="#ctx0" brushRef="#br0">1959 66 24575,'-9'-8'0,"0"5"0,-25-2 0,3 1 0,-29 3 0,29-5 0,-7 6 0,11-3 0,2 3 0,-15-4 0,7-5 0,4 3 0,-10-2 0,10 4 0,-22 3 0,7-3 0,-7 4 0,9 0 0,-1 0 0,1 0 0,0 0 0,8 0 0,-6 0 0,16 3 0,-8 1 0,9 2 0,6 0 0,-14 6 0,11-5 0,-11 4 0,8-7 0,-8 3 0,-3 2 0,1 2 0,-7 3 0,3 6 0,3-9 0,-1 6 0,12-7 0,1-3 0,6 2 0,-13-2 0,16 1 0,-12 1 0,4 9 0,7-6 0,-4 3 0,10-8 0,1 5 0,-2-3 0,4 9 0,-2-7 0,3 3 0,-8 8 0,1-9 0,-3 13 0,6-15 0,-11 10 0,11-9 0,-10 6 0,8-4 0,3-1 0,-10 14 0,7-12 0,-4 11 0,1-11 0,-1 11 0,0 3 0,-2 14-826,-6 2 826,14-19 0,0 1 0,-6 3 0,-1 0 0,2-3 0,1 0 0,1 0 0,1-1-28,-13 17 28,3-11 0,8 3 0,-6-14 0,9 4 0,3-16 0,-2 9 824,2-9-824,0 5 30,-4 0-30,3-3 0,-1 3 0,3-3 0,4 3 0,-1-5 0,-3 16 0,4-3 0,-4 2 0,5 9 0,0-16 0,0 6 0,0-11 0,0 2 0,0-8 0,0 12 0,0-9 0,3 3 0,-3-3 0,8 1 0,-3 5 0,4-4 0,-3 3 0,-2-6 0,5 6 0,-5-3 0,13 15 0,5 1 0,-4-2 0,3-1 0,-1-6 0,-11-8 0,11 7 0,-11-9 0,3 2 0,-3-2 0,2 1 0,-2-3 0,3-1 0,14-3 0,-11 2 0,10-2 0,-13 7 0,0-4 0,0 3 0,0 2 0,0-5 0,0 5 0,-3-7 0,3 10 0,-2-11 0,3 11 0,4-9 0,-4 6 0,6-4 0,-9 2 0,4-6 0,-5 5 0,8 0 0,1 5 0,13 3 0,3-4 0,17 3 0,-7-9 0,-6 4 0,-16-8 0,-6 7 0,8-7 0,-6 1 0,20-2 0,-25 0 0,25 4 0,-22 0 0,31 5 0,-32-3 0,16-1 0,-23-1 0,-1-3 0,4 1 0,-2 0 0,1-1 0,6 1 0,-9-2 0,23 4 0,-13 3 0,15-2 0,-10 4 0,-4-6 0,12 0 0,-14 2 0,14 1 0,-4 2 0,-5-2 0,4 1 0,-8-7 0,0 5 0,-1-4 0,0 2 0,6-3 0,-9 0 0,17 0 0,-23 0 0,14 0 0,-13 0 0,5 0 0,-4 0 0,0 0 0,3 0 0,5 0 0,1 0 0,13 0 0,-6 0 0,15 0 0,-23 0 0,8 0 0,-11 0 0,21 0 0,-12 4 0,15-8 0,-25 7 0,9-12 0,-12 8 0,4-1 0,-1-1 0,-2-2 0,5-4 0,-4 3 0,-3 2 0,16 4 0,-7 0 0,17-12 0,-16 7 0,1-8 0,-8 9 0,0-1 0,0-1 0,0-1 0,0 2 0,-3 2 0,7-5 0,-5 4 0,10-5 0,-11 6 0,23-14 0,-19 14 0,14-16 0,-19 16 0,3-7 0,-6 5 0,3-2 0,8-8 0,-8 7 0,12-13 0,-14 12 0,4-9 0,-5 7 0,1-3 0,-1 6 0,-3 1 0,2-1 0,-4 0 0,4 1 0,-1-3 0,-1-2 0,2 3 0,-2-2 0,3 6 0,-2 0 0,1 0 0,-2 0 0,10-14 0,-5 10 0,4-12 0,-8 16 0,1-3 0,-5 3 0,8-2 0,-6 1 0,6-1 0,-5 2 0,3-2 0,-3 1 0,5-3 0,-4 3 0,5-3 0,-3 3 0,2-4 0,-1 5 0,4-5 0,-2 2 0,0 1 0,0-3 0,-3 4 0,11-11 0,-8 8 0,8-7 0,-8 7 0,-2 1 0,1-2 0,-5 2 0,3 1 0,0-1 0,0 0 0,5-2 0,-7 3 0,16-10 0,-14 9 0,14-9 0,-11 9 0,9-21 0,-3 10 0,1-15 0,-4 7 0,-3-1 0,0-1 0,-1 7 0,0 4 0,-5 2 0,3 1 0,-2-3 0,0-5 0,6 2 0,-8-2 0,4 9 0,-2 0 0,-4 3 0,4-7 0,-4 7 0,0-8 0,2 8 0,-1-7 0,2 7 0,-3-15 0,0 13 0,0-13 0,0-4 0,0 12 0,0-23 0,0 24 0,0-10 0,0 8 0,-3 4 0,0 1 0,-3 6 0,3 0 0,0 3 0,0-6 0,-4 2 0,-2-5 0,2 6 0,-1-1 0,5 1 0,-6-2 0,3 2 0,-3 0 0,3 1 0,0-1 0,0 0 0,0-1 0,-2 6 0,-2-4 0,-1 4 0,-6-3 0,4-1 0,-4 1 0,5-2 0,0 3 0,-4-3 0,5 2 0,-5-3 0,7 4 0,0 3 0,-2-5 0,1 3 0,1-1 0,-2 1 0,4 1 0,-4-2 0,4 0 0,-4 0 0,2 0 0,-3 0 0,0 0 0,3 0 0,1 0 0,-6-4 0,6 3 0,-5-2 0,7 3 0,0 0 0,0 2 0,0-2 0,-2 0 0,1 2 0,-2-4 0,-4 4 0,5-2 0,-8-3 0,2-1 0,1 0 0,-5-5 0,6 9 0,-2-8 0,-2 6 0,5-1 0,-5 0 0,2-1 0,4 3 0,-6-2 0,9 3 0,-1 2 0,-6-2 0,6 4 0,-5-2 0,3-6 0,0 5 0,0-5 0,-6 4 0,1 4 0,-8-7 0,8 6 0,-6-4 0,13 6 0,-5 0 0,1-2 0,5 2 0,-4-3 0,2 3 0,3 0 0,-3 0 0,3 0 0,-2 0 0,1 0 0,-2 0 0,4 0 0,-4 0 0,2 0 0,-1 0 0,2 0 0,-3 0 0,3 0 0,0 0 0,3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0BD85-D536-FA4B-9309-666D9A018241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CAF96-09EC-B14F-8AC2-A10BDA3961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65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CAF96-09EC-B14F-8AC2-A10BDA3961A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46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2A895B-1832-A147-AB68-81DD66C62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F37BD84-D069-F34F-9C19-701110235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85C908-A412-B34E-AA90-12E76AE87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4E0353-8FCE-1748-BFC1-F5B5D804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7164FF-51F2-C748-A0E6-A56C3F88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114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1B36EA-F2B0-2941-BF45-4D4BA482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3C11CEF-F357-BC49-A681-BF676F1AB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7AE730-2E9C-BB4B-82DA-5170ACA9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2EC0C-764F-1444-833A-013A02970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B4069C-27B5-D04B-AF50-D15490039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79242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779DA81-42F0-8440-A880-4914508AC4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CBE23EF-EEED-D241-9480-7F50A6A61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5C629C-63CF-8546-9F04-F872689D8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E7951B-7A83-BB40-B2CF-8D0A4440D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6CFBDB-3668-DF42-9E2F-B21C56F4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1048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E8D499F7-96F6-46CA-9A9B-33B3637540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61" y="1428687"/>
            <a:ext cx="4981875" cy="588299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F9D43DA-3F77-46DB-A32C-AB6940EA51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61" y="1428687"/>
            <a:ext cx="4981875" cy="58829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10F645F-60E8-41D4-AE65-96584E809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86" y="23813"/>
            <a:ext cx="6272265" cy="231628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46BB2F4-6CF6-4406-8702-4F8EF89B7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471359"/>
            <a:ext cx="9144000" cy="2387600"/>
          </a:xfrm>
        </p:spPr>
        <p:txBody>
          <a:bodyPr anchor="b"/>
          <a:lstStyle>
            <a:lvl1pPr algn="ctr">
              <a:defRPr sz="6000" b="1">
                <a:latin typeface="Calibri Light" panose="020F030202020403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C9670B-60EB-4E0E-AC5E-242B51900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14800"/>
            <a:ext cx="9144000" cy="1155469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latin typeface="Calibri Light" panose="020F0302020204030204" pitchFamily="34" charset="0"/>
                <a:ea typeface="Source Sans Pro Light" panose="020B0403030403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25DB9AF-43FD-4B4C-8FEA-77DEC19A17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26"/>
          <a:stretch/>
        </p:blipFill>
        <p:spPr>
          <a:xfrm>
            <a:off x="8886306" y="5329515"/>
            <a:ext cx="1130997" cy="107761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35C022B-8490-4CBB-803E-FBCFD41B1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71" y="265832"/>
            <a:ext cx="2317356" cy="56888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C6B2FF2-5735-493C-81B0-D148C6041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86" y="23813"/>
            <a:ext cx="6272265" cy="231628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C15A60A-89BA-4983-9A75-758A60C7BB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27"/>
          <a:stretch/>
        </p:blipFill>
        <p:spPr>
          <a:xfrm>
            <a:off x="8886306" y="5329515"/>
            <a:ext cx="1120723" cy="107761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01FF748-FD76-459C-BB9E-7EEB2C21E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71" y="265832"/>
            <a:ext cx="2317356" cy="56888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3E2E49D-64A1-47A9-B6D4-C3F274C27C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86" y="23813"/>
            <a:ext cx="6272265" cy="231628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952C9E8C-14F9-4DAF-BECC-1F6DC60B36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71" y="265832"/>
            <a:ext cx="2317356" cy="568882"/>
          </a:xfrm>
          <a:prstGeom prst="rect">
            <a:avLst/>
          </a:prstGeom>
        </p:spPr>
      </p:pic>
      <p:grpSp>
        <p:nvGrpSpPr>
          <p:cNvPr id="4" name="Skupina 3"/>
          <p:cNvGrpSpPr/>
          <p:nvPr userDrawn="1"/>
        </p:nvGrpSpPr>
        <p:grpSpPr>
          <a:xfrm>
            <a:off x="8886306" y="5231197"/>
            <a:ext cx="2471558" cy="1274244"/>
            <a:chOff x="8886306" y="5231197"/>
            <a:chExt cx="2471558" cy="1274244"/>
          </a:xfrm>
        </p:grpSpPr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7142FFFE-34E8-4EB2-954E-CB84495A3A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26"/>
            <a:stretch/>
          </p:blipFill>
          <p:spPr>
            <a:xfrm>
              <a:off x="8886306" y="5329515"/>
              <a:ext cx="1130997" cy="1077611"/>
            </a:xfrm>
            <a:prstGeom prst="rect">
              <a:avLst/>
            </a:prstGeom>
          </p:spPr>
        </p:pic>
        <p:pic>
          <p:nvPicPr>
            <p:cNvPr id="24" name="Obrázek 23"/>
            <p:cNvPicPr>
              <a:picLocks noChangeAspect="1"/>
            </p:cNvPicPr>
            <p:nvPr userDrawn="1"/>
          </p:nvPicPr>
          <p:blipFill rotWithShape="1">
            <a:blip r:embed="rId7"/>
            <a:srcRect l="47932"/>
            <a:stretch/>
          </p:blipFill>
          <p:spPr>
            <a:xfrm>
              <a:off x="9978133" y="5231197"/>
              <a:ext cx="1379731" cy="127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6752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23E2E49D-64A1-47A9-B6D4-C3F274C27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86" y="23813"/>
            <a:ext cx="6272265" cy="2316288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F9A0F3B2-B770-4B1B-A602-8692045209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7" y="6241972"/>
            <a:ext cx="1688452" cy="414494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8A49E343-7D6E-412A-A738-85898B5C82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815" y="6241972"/>
            <a:ext cx="402811" cy="414000"/>
          </a:xfrm>
          <a:prstGeom prst="rect">
            <a:avLst/>
          </a:prstGeom>
        </p:spPr>
      </p:pic>
      <p:sp>
        <p:nvSpPr>
          <p:cNvPr id="8" name="Obdélník s jedním zakulaceným rohem 7"/>
          <p:cNvSpPr/>
          <p:nvPr userDrawn="1"/>
        </p:nvSpPr>
        <p:spPr>
          <a:xfrm flipH="1">
            <a:off x="694053" y="4176712"/>
            <a:ext cx="10803894" cy="1238241"/>
          </a:xfrm>
          <a:prstGeom prst="round1Rect">
            <a:avLst>
              <a:gd name="adj" fmla="val 37018"/>
            </a:avLst>
          </a:prstGeom>
          <a:noFill/>
          <a:ln w="190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7871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7DEBD55-63B7-418F-B1D6-F3149F685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556" y="58191"/>
            <a:ext cx="3170051" cy="148448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89C3BFA-BEA9-4700-8211-4B6E1D982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64" y="58192"/>
            <a:ext cx="11053471" cy="1020596"/>
          </a:xfrm>
        </p:spPr>
        <p:txBody>
          <a:bodyPr/>
          <a:lstStyle>
            <a:lvl1pPr>
              <a:defRPr b="1">
                <a:latin typeface="Calibri Light" panose="020F030202020403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D19B51-1764-4903-A944-77ED2372C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65" y="1147347"/>
            <a:ext cx="11053470" cy="517066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3000">
                <a:latin typeface="Calibri Light" panose="020F0302020204030204" pitchFamily="34" charset="0"/>
                <a:ea typeface="Source Sans Pro Light" panose="020B0403030403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2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71D61453-4FD2-49B7-BB55-3BCC94B4D30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9265" y="1732972"/>
            <a:ext cx="11053470" cy="4207109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None/>
              <a:defRPr sz="2200">
                <a:latin typeface="Calibri Light" panose="020F030202020403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2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33167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5CE49C9-AC18-43E0-BC97-90AAEBA5A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556" y="58191"/>
            <a:ext cx="3170051" cy="148448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259668-C412-437D-842E-34746C380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247" y="1825625"/>
            <a:ext cx="5439553" cy="4351338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1FF9D3-FEDF-4FBB-A386-EF9E19FB8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39552" cy="4351338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D57874C-27CD-4DFB-A396-DD38CB57A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556" y="58191"/>
            <a:ext cx="3170051" cy="1484483"/>
          </a:xfrm>
          <a:prstGeom prst="rect">
            <a:avLst/>
          </a:prstGeom>
        </p:spPr>
      </p:pic>
      <p:sp>
        <p:nvSpPr>
          <p:cNvPr id="20" name="Nadpis 1">
            <a:extLst>
              <a:ext uri="{FF2B5EF4-FFF2-40B4-BE49-F238E27FC236}">
                <a16:creationId xmlns:a16="http://schemas.microsoft.com/office/drawing/2014/main" id="{689C3BFA-BEA9-4700-8211-4B6E1D982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64" y="58192"/>
            <a:ext cx="11053471" cy="1020596"/>
          </a:xfrm>
        </p:spPr>
        <p:txBody>
          <a:bodyPr/>
          <a:lstStyle>
            <a:lvl1pPr>
              <a:defRPr b="1">
                <a:latin typeface="Calibri Light" panose="020F030202020403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6399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54BA86-F9A6-4BA2-BBC4-250A5A288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algn="ctr"/>
            <a:fld id="{71F3C88E-E9C3-411A-BB8F-0A1D09A00491}" type="slidenum">
              <a:rPr lang="cs-CZ" smtClean="0"/>
              <a:pPr algn="ctr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F7374EF-2E3B-418D-8FE6-B64B26FF27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7" y="6241972"/>
            <a:ext cx="1688452" cy="4144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8AC6A7D-8F66-4664-B0B2-B30A1431FF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556" y="58191"/>
            <a:ext cx="3170051" cy="148448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6179D21-E998-456F-AAC1-15621D63F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7" y="6241972"/>
            <a:ext cx="1688452" cy="41449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A49E343-7D6E-412A-A738-85898B5C82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815" y="6241972"/>
            <a:ext cx="402811" cy="414000"/>
          </a:xfrm>
          <a:prstGeom prst="rect">
            <a:avLst/>
          </a:prstGeom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id="{689C3BFA-BEA9-4700-8211-4B6E1D982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64" y="58192"/>
            <a:ext cx="11053471" cy="1020596"/>
          </a:xfrm>
        </p:spPr>
        <p:txBody>
          <a:bodyPr/>
          <a:lstStyle>
            <a:lvl1pPr>
              <a:defRPr b="1">
                <a:latin typeface="Calibri Light" panose="020F030202020403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904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AA6FF3A-909A-4252-B0F6-B3AB91A904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556" y="58191"/>
            <a:ext cx="3170051" cy="148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98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FC56F-5F24-0342-B7D9-998D3AF5C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EDE7598-B7AE-0641-95A9-FFD385065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299395-7E32-3945-9E40-3D8E04753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2A9427-1321-5A46-83CC-DD9E042C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57FCFE-9758-DA4D-B226-3BFC4EF5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872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88BE6F-F8C0-ED43-BCAB-B6E7D9CD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6D4D1C-2EC6-CA45-A4BF-49D0061BD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53074C-655F-2642-A69E-D56226AA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08892C-E9C2-214D-A28E-73CDF3C7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46F9F6-D41A-3F4B-B94B-123EA995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303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7963B4-D453-FC4E-A838-E3E992908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623BA6-6AE7-FF45-8B45-5D5848C00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97D529-830D-994E-A8EB-E1540BB3F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72D2BB-2150-ED4B-BC9D-BE1495404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20F325-E76A-0C4D-89D2-C8BC9FC5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28777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49357-F6B0-C343-A3E7-2D8FEFBA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6C36DE-46DC-8144-B573-38BD82EAA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A88B12-19E5-524D-A3EC-79FF1E161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6B637B-1665-7841-B970-EC3D35A8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93B1D5-7194-5A4D-92F7-D6318AF8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3643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096156-E371-5B45-A896-ABF55E62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691D4C-0717-0A4D-8FEC-0C8053FFF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8E96072-E1CC-124D-8A16-2DB7D218E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C1BD77-97F7-C443-A8FE-7714EE0B2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FE9B5A2-2593-F44D-BA09-C0DA00291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2D72508-2332-E844-910D-2F0A3136E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688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353848-252E-684D-91DB-8CA0ACB0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D6ACCE-1953-1140-917B-6F676E93F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0E16ECF-7264-2449-AF9C-CB479DE7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DF6B155-6C53-E843-B8EB-4E91CA5DB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14A0BE3-45F6-7B47-9731-8A12148E45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CFF799C-F157-C44A-8602-BD6A2B843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3CDBD6F-490D-D449-8360-63BDB108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BD2FA57-7EB0-4145-9EC8-78E931202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8882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9A650-EFB6-9A44-B66F-1C1478872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388EA80-1C3F-D942-8DF8-B090AD0A2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2C902C5-195D-D442-BA15-3F7AB4D2D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7D46D76-CAF5-EE47-8538-E5649CC4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8234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857A150-0F04-AA41-A58E-D84930A43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6EC4FB0-2C3C-2648-9C3B-6D275AF5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E82CE6-19ED-0641-943B-217BD90A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5663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71372F-7DAC-2940-88B5-25AE25DB4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2D216D-7B92-8948-99DE-61829E5CB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214C0E4-1919-974F-B0F1-F65FE8327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673F1B-6E04-D54F-A0CA-A4A8592FD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55CC720-D97F-8341-BD9D-D1861F0C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DDA69FE-22D9-B946-876C-5565A85F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1845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0F88D-1D2D-E541-A459-50647AE0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8D07D38-1BE7-0846-A9A1-C7767D8DB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AB74109-FA5A-0E45-AC5F-B0AB10CD5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2AA6CC1-DB98-C744-B194-9571AA0E8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7833DD0-555C-8945-98DB-2611FFEF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2578F3-F3F8-C449-A08F-D99772EC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4064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4E7C79-B985-E641-A27F-7FE164A80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EF22464-631B-6842-9EE3-C5066D3E1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4A1084-5576-6B4A-BC36-6142970E8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03F699-6F18-5745-8F94-FAC3E1008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B75E4E-B14E-C741-A096-ADDD94765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468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9E1818E-C6F5-5446-ADCA-7D98CDB8B5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011C28E-3A1E-D54B-82A3-455CD64ED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982355-0659-3E4D-AD31-45935445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6F876D-4B93-0041-BA36-88FB07EE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E1EF97-B52D-0D4C-B592-617358CB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0802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4F097A-4639-824E-9E4E-67FAC01A2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D14923-0743-0A45-BA73-1CB428E3D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03E602-4F4C-8143-B49C-3E55D009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A528B1-C3AD-094D-B2FC-732D91EB1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E2CBAA-545E-3243-8047-B414216ED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8528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E02B2E-3CDA-C844-A5FD-CFB2ABA4C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EAE0CA-F97B-4A48-9CA4-76ACB8DEC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DF7D2C-5FA4-2348-ABEE-284896FF4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B86D73-31A9-7C48-8833-6B7C0A2AF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396CC9-15E8-A849-BAEE-774649B9E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58F9A7C-A919-744F-8111-DD7FA444D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303593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70AE3B-D87C-4547-85DC-AC2917C9AE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901" y="145893"/>
            <a:ext cx="10560050" cy="7413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BDDE9603-3D62-4C9D-A1C9-A56D4299D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3" y="6587624"/>
            <a:ext cx="346284" cy="16927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algn="r" eaLnBrk="1" latinLnBrk="0" hangingPunct="1">
              <a:defRPr kumimoji="0" sz="1100">
                <a:solidFill>
                  <a:schemeClr val="accent2"/>
                </a:solidFill>
              </a:defRPr>
            </a:lvl1pPr>
            <a:extLst/>
          </a:lstStyle>
          <a:p>
            <a:fld id="{91974DF9-AD47-4691-BA21-BBFCE3637A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21C3444-AF59-4D28-9F7B-2F847D6065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376" y="6595505"/>
            <a:ext cx="10514012" cy="138499"/>
          </a:xfrm>
        </p:spPr>
        <p:txBody>
          <a:bodyPr wrap="square" anchor="b">
            <a:spAutoFit/>
          </a:bodyPr>
          <a:lstStyle>
            <a:lvl1pPr>
              <a:spcBef>
                <a:spcPts val="600"/>
              </a:spcBef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0894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7376" y="1304925"/>
            <a:ext cx="11077576" cy="5184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3C358E-2D13-4E9F-B116-34C39CE69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3" y="6587624"/>
            <a:ext cx="346284" cy="16927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algn="r" eaLnBrk="1" latinLnBrk="0" hangingPunct="1">
              <a:defRPr kumimoji="0" sz="1100">
                <a:solidFill>
                  <a:schemeClr val="accent2"/>
                </a:solidFill>
              </a:defRPr>
            </a:lvl1pPr>
            <a:extLst/>
          </a:lstStyle>
          <a:p>
            <a:fld id="{91974DF9-AD47-4691-BA21-BBFCE3637A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CB8FD7-38AB-4DBA-B4EB-54F1AC547A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376" y="6595505"/>
            <a:ext cx="10514012" cy="138499"/>
          </a:xfrm>
        </p:spPr>
        <p:txBody>
          <a:bodyPr wrap="square" anchor="b">
            <a:spAutoFit/>
          </a:bodyPr>
          <a:lstStyle>
            <a:lvl1pPr>
              <a:spcBef>
                <a:spcPts val="600"/>
              </a:spcBef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545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B4ED2-3153-8B4C-858A-A62C69879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338AEF-4B06-A341-8FE0-17FE656AC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C891478-B92D-7B47-9FE8-5696615B4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22C4188-C977-6B4C-BA46-4E3698961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03F56C9-85B1-2D42-935A-4A21D1368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6DBDB34-4BE7-D84F-B595-FA6E5DC7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F3D186D-37E3-A640-BDBD-BA06D795E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F95989C-DB44-2042-8CA5-B7796D5D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0488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199836-B9A1-8545-973A-80376B84A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DF2BF2E-094D-AD40-B1F1-AAD61110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AC5F2F9-7247-9B49-A81B-DCB2F506A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985D46C-B86C-624E-8561-EB99A2EE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8465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4C00E38-A789-AB44-B810-BDE54D59E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9D3A55D-FE4C-7443-B969-8B8B9D948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CE74D2-038A-B348-A189-D437B22A3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862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B9C2D8-91A9-B749-8464-F0C9CF0B4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0F8FBD-9E5A-9648-B310-6F6F78DE9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96199F9-38FA-584C-8FB4-F6EBD1C00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31AA279-4844-B049-B7EA-18C93BB30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E8D7DF-6B91-D447-89A7-C807691D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4A9E00-56AF-5B49-A7D8-B90306D6F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82765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70BB47-771A-114A-A4A0-31BEDFE31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6B574D8-7464-E74A-BA06-884DDDEF1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42BC6B4-743E-B349-B13E-DAE9015CB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92EE24-480D-B146-9D25-F306DD63E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9823FD0-7DF7-AF49-9CF5-72673B75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F94642-BFD4-0A46-BDE9-D2447E7F3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75325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4A848E3-FA95-3747-B8CB-27BB92DE4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145582-B74B-3042-9592-2812DD1B9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24D643-22AF-F34A-89A5-D99493732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D6340F-6E00-374C-9B1C-76DBFE6E5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65CD67-40F4-B645-AB79-300456427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35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1DE0B76-295B-487E-9444-6F8C8337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23F3B5-6439-4A1B-8D20-849C9EB39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762D0D-C110-451A-A647-EAE82161C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2CF0-5521-4808-8234-CDB898B4DB05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9D284F-D1A9-4147-A73C-718638595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6DB4AF-B24C-4085-9D83-88AC154AD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033CD-4470-4AC8-B588-47A4B91D3A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143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8" r:id="rId2"/>
    <p:sldLayoutId id="2147483792" r:id="rId3"/>
    <p:sldLayoutId id="2147483793" r:id="rId4"/>
    <p:sldLayoutId id="2147483796" r:id="rId5"/>
    <p:sldLayoutId id="214748379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08F635F-F97D-954C-BB11-E3797562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BE3D58-D675-D649-9AE3-38F8A86F5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AEF1FE-C7F3-0E4B-A532-E1CBA8CEC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7B3CE2-4234-C14A-BF93-17131CA88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A22663-4D8A-8346-A4A3-1A585CAC2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535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7.emf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customXml" Target="../ink/ink4.xml"/><Relationship Id="rId5" Type="http://schemas.openxmlformats.org/officeDocument/2006/relationships/image" Target="../media/image28.png"/><Relationship Id="rId10" Type="http://schemas.openxmlformats.org/officeDocument/2006/relationships/image" Target="../media/image28.tiff"/><Relationship Id="rId4" Type="http://schemas.openxmlformats.org/officeDocument/2006/relationships/customXml" Target="../ink/ink1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de.wikipedia.org/wiki/Datei:AstraZeneca_Logo_3D.svg" TargetMode="External"/><Relationship Id="rId7" Type="http://schemas.openxmlformats.org/officeDocument/2006/relationships/hyperlink" Target="https://en.wikipedia.org/wiki/Teva_Pharmaceutical_Industrie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hyperlink" Target="https://de.wikipedia.org/wiki/Datei:Novartis-Logo.svg" TargetMode="External"/><Relationship Id="rId5" Type="http://schemas.openxmlformats.org/officeDocument/2006/relationships/hyperlink" Target="http://it.wikipedia.org/wiki/glaxo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hyperlink" Target="https://fr.wikipedia.org/wiki/Sanofi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tiff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7.png"/><Relationship Id="rId7" Type="http://schemas.openxmlformats.org/officeDocument/2006/relationships/image" Target="../media/image54.jpeg"/><Relationship Id="rId12" Type="http://schemas.openxmlformats.org/officeDocument/2006/relationships/image" Target="../media/image55.tif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png"/><Relationship Id="rId11" Type="http://schemas.openxmlformats.org/officeDocument/2006/relationships/image" Target="../media/image71.jpeg"/><Relationship Id="rId5" Type="http://schemas.openxmlformats.org/officeDocument/2006/relationships/image" Target="../media/image52.jpeg"/><Relationship Id="rId10" Type="http://schemas.openxmlformats.org/officeDocument/2006/relationships/image" Target="../media/image70.jpeg"/><Relationship Id="rId4" Type="http://schemas.openxmlformats.org/officeDocument/2006/relationships/image" Target="../media/image51.png"/><Relationship Id="rId9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pxchange.org/PatientEngagement" TargetMode="Externa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A8A9EF9-3AE6-D94B-AA39-3461E047A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522515"/>
            <a:ext cx="7289800" cy="38862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2364FA8-E7ED-0444-AFAA-E76D32DF7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250" y="5167085"/>
            <a:ext cx="69215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8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909CED8-CA57-0740-911A-BE63D3EF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9443"/>
            <a:ext cx="12192000" cy="2682238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1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75A3D-453C-47AD-BD99-98B54B49E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pPr algn="ctr"/>
            <a:r>
              <a:rPr lang="en-US" sz="4100" b="1" dirty="0">
                <a:solidFill>
                  <a:schemeClr val="accent5">
                    <a:lumMod val="75000"/>
                  </a:schemeClr>
                </a:solidFill>
                <a:cs typeface="Calibri Light"/>
              </a:rPr>
              <a:t>ZPRÁVA O STAVU PÉČE O TĚŽKÉ ASTMA V ČR</a:t>
            </a:r>
            <a:br>
              <a:rPr lang="en-US" sz="4100" b="1" dirty="0">
                <a:solidFill>
                  <a:schemeClr val="accent5">
                    <a:lumMod val="75000"/>
                  </a:schemeClr>
                </a:solidFill>
                <a:cs typeface="Calibri Light"/>
              </a:rPr>
            </a:br>
            <a:r>
              <a:rPr lang="en-US" sz="4100" b="1" dirty="0">
                <a:solidFill>
                  <a:schemeClr val="accent5">
                    <a:lumMod val="75000"/>
                  </a:schemeClr>
                </a:solidFill>
                <a:cs typeface="Calibri Light"/>
              </a:rPr>
              <a:t>2020  - 2021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E90C7-AB63-4EBF-A059-72D1CB02D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cs typeface="Calibri"/>
              </a:rPr>
              <a:t>16 center</a:t>
            </a:r>
          </a:p>
          <a:p>
            <a:r>
              <a:rPr lang="en-US" sz="2000" dirty="0">
                <a:cs typeface="Calibri"/>
              </a:rPr>
              <a:t>42 </a:t>
            </a:r>
            <a:r>
              <a:rPr lang="en-US" sz="2000" dirty="0" err="1">
                <a:cs typeface="Calibri"/>
              </a:rPr>
              <a:t>lékařů</a:t>
            </a:r>
            <a:r>
              <a:rPr lang="en-US" sz="2000" dirty="0">
                <a:cs typeface="Calibri"/>
              </a:rPr>
              <a:t> (14 ALG, 3 ALG+PNE, 22 PNE)</a:t>
            </a:r>
          </a:p>
          <a:p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A5AC14E-F689-D440-A41C-93EBEDE05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04" r="15464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256618-CE88-4D2F-AD2B-E1FDDD5F8B41}"/>
              </a:ext>
            </a:extLst>
          </p:cNvPr>
          <p:cNvSpPr txBox="1"/>
          <p:nvPr/>
        </p:nvSpPr>
        <p:spPr>
          <a:xfrm>
            <a:off x="1162493" y="3430772"/>
            <a:ext cx="2743200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Hradec Králové​</a:t>
            </a:r>
            <a:endParaRPr lang="en-US" sz="2000">
              <a:cs typeface="Arial"/>
            </a:endParaRPr>
          </a:p>
          <a:p>
            <a:pPr>
              <a:spcAft>
                <a:spcPts val="600"/>
              </a:spcAft>
              <a:buChar char="•"/>
            </a:pPr>
            <a:r>
              <a:rPr lang="en-US" sz="2000" dirty="0" err="1">
                <a:cs typeface="Arial"/>
              </a:rPr>
              <a:t>Plzeň</a:t>
            </a:r>
            <a:r>
              <a:rPr lang="en-US" sz="2000" dirty="0">
                <a:cs typeface="Arial"/>
              </a:rPr>
              <a:t> ​</a:t>
            </a:r>
            <a:endParaRPr lang="en-US" sz="2000">
              <a:cs typeface="Arial"/>
            </a:endParaRPr>
          </a:p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Praha FTN​</a:t>
            </a:r>
            <a:endParaRPr lang="en-US" sz="2000">
              <a:cs typeface="Arial"/>
            </a:endParaRPr>
          </a:p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Praha FN </a:t>
            </a:r>
            <a:r>
              <a:rPr lang="en-US" sz="2000" dirty="0" err="1">
                <a:cs typeface="Arial"/>
              </a:rPr>
              <a:t>Bulovka</a:t>
            </a:r>
            <a:r>
              <a:rPr lang="en-US" sz="2000" dirty="0">
                <a:cs typeface="Arial"/>
              </a:rPr>
              <a:t>​</a:t>
            </a:r>
            <a:endParaRPr lang="en-US" sz="2000">
              <a:cs typeface="Arial"/>
            </a:endParaRPr>
          </a:p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Praha FN </a:t>
            </a:r>
            <a:r>
              <a:rPr lang="en-US" sz="2000" dirty="0" err="1">
                <a:cs typeface="Arial"/>
              </a:rPr>
              <a:t>Motol</a:t>
            </a:r>
            <a:r>
              <a:rPr lang="en-US" sz="2000" dirty="0">
                <a:cs typeface="Arial"/>
              </a:rPr>
              <a:t>​</a:t>
            </a:r>
            <a:endParaRPr lang="en-US" sz="2000">
              <a:cs typeface="Arial"/>
            </a:endParaRPr>
          </a:p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Praha VFN​</a:t>
            </a:r>
            <a:endParaRPr lang="en-US" sz="2000">
              <a:cs typeface="Arial"/>
            </a:endParaRPr>
          </a:p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Brno ​</a:t>
            </a:r>
            <a:endParaRPr lang="en-US" sz="2000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D6CBC-D775-42AC-81E9-AC7B8B48713F}"/>
              </a:ext>
            </a:extLst>
          </p:cNvPr>
          <p:cNvSpPr txBox="1"/>
          <p:nvPr/>
        </p:nvSpPr>
        <p:spPr>
          <a:xfrm>
            <a:off x="3905693" y="3448357"/>
            <a:ext cx="2743200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Ostrava​​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Olomouc​​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 err="1">
                <a:cs typeface="Arial"/>
              </a:rPr>
              <a:t>Zlín</a:t>
            </a:r>
            <a:r>
              <a:rPr lang="en-US" sz="2000" dirty="0">
                <a:cs typeface="Arial"/>
              </a:rPr>
              <a:t>​​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 err="1">
                <a:cs typeface="Arial"/>
              </a:rPr>
              <a:t>Nový</a:t>
            </a:r>
            <a:r>
              <a:rPr lang="en-US" sz="2000" dirty="0">
                <a:cs typeface="Arial"/>
              </a:rPr>
              <a:t> </a:t>
            </a:r>
            <a:r>
              <a:rPr lang="en-US" sz="2000" dirty="0" err="1">
                <a:cs typeface="Arial"/>
              </a:rPr>
              <a:t>Jičín</a:t>
            </a:r>
            <a:r>
              <a:rPr lang="en-US" sz="2000" dirty="0">
                <a:cs typeface="Arial"/>
              </a:rPr>
              <a:t>​​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 err="1">
                <a:cs typeface="Arial"/>
              </a:rPr>
              <a:t>Jihlava</a:t>
            </a:r>
            <a:r>
              <a:rPr lang="en-US" sz="2000" dirty="0">
                <a:cs typeface="Arial"/>
              </a:rPr>
              <a:t> ​​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 err="1">
                <a:cs typeface="Arial"/>
              </a:rPr>
              <a:t>Ústí</a:t>
            </a:r>
            <a:r>
              <a:rPr lang="en-US" sz="2000" dirty="0">
                <a:cs typeface="Arial"/>
              </a:rPr>
              <a:t> </a:t>
            </a:r>
            <a:r>
              <a:rPr lang="en-US" sz="2000" dirty="0" err="1">
                <a:cs typeface="Arial"/>
              </a:rPr>
              <a:t>nad</a:t>
            </a:r>
            <a:r>
              <a:rPr lang="en-US" sz="2000" dirty="0">
                <a:cs typeface="Arial"/>
              </a:rPr>
              <a:t> Labem​​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Pardubice​</a:t>
            </a:r>
          </a:p>
        </p:txBody>
      </p:sp>
    </p:spTree>
    <p:extLst>
      <p:ext uri="{BB962C8B-B14F-4D97-AF65-F5344CB8AC3E}">
        <p14:creationId xmlns:p14="http://schemas.microsoft.com/office/powerpoint/2010/main" val="1022573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8527C-8608-4C55-99BC-8DE637016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Neuralgické</a:t>
            </a:r>
            <a:r>
              <a:rPr lang="en-US" dirty="0">
                <a:cs typeface="Calibri Light"/>
              </a:rPr>
              <a:t> body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9BFC9-9C03-4ACC-B507-6F538CDF7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Karlovarsko</a:t>
            </a:r>
            <a:endParaRPr lang="en-US" dirty="0" err="1"/>
          </a:p>
          <a:p>
            <a:r>
              <a:rPr lang="en-US" dirty="0" err="1">
                <a:cs typeface="Calibri"/>
              </a:rPr>
              <a:t>Liberecko</a:t>
            </a:r>
          </a:p>
          <a:p>
            <a:r>
              <a:rPr lang="en-US" dirty="0" err="1">
                <a:cs typeface="Calibri"/>
              </a:rPr>
              <a:t>Vysočina</a:t>
            </a:r>
            <a:endParaRPr lang="en-US" dirty="0">
              <a:cs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9849EB-8B08-1A4D-8CD6-F766CBB0D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037" y="1422474"/>
            <a:ext cx="9182791" cy="539847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806B931-544B-BA41-8D01-16951C93F210}"/>
              </a:ext>
            </a:extLst>
          </p:cNvPr>
          <p:cNvSpPr/>
          <p:nvPr/>
        </p:nvSpPr>
        <p:spPr>
          <a:xfrm>
            <a:off x="9583615" y="6399213"/>
            <a:ext cx="2608385" cy="488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eselý obličej 5">
            <a:extLst>
              <a:ext uri="{FF2B5EF4-FFF2-40B4-BE49-F238E27FC236}">
                <a16:creationId xmlns:a16="http://schemas.microsoft.com/office/drawing/2014/main" id="{E8C7F04C-BD68-A446-B939-9FD62B356FD4}"/>
              </a:ext>
            </a:extLst>
          </p:cNvPr>
          <p:cNvSpPr/>
          <p:nvPr/>
        </p:nvSpPr>
        <p:spPr>
          <a:xfrm>
            <a:off x="7789787" y="3067549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eselý obličej 6">
            <a:extLst>
              <a:ext uri="{FF2B5EF4-FFF2-40B4-BE49-F238E27FC236}">
                <a16:creationId xmlns:a16="http://schemas.microsoft.com/office/drawing/2014/main" id="{3F4650CA-26EA-7248-B44C-54E1A978E88D}"/>
              </a:ext>
            </a:extLst>
          </p:cNvPr>
          <p:cNvSpPr/>
          <p:nvPr/>
        </p:nvSpPr>
        <p:spPr>
          <a:xfrm>
            <a:off x="7960319" y="3597519"/>
            <a:ext cx="378628" cy="316523"/>
          </a:xfrm>
          <a:prstGeom prst="smileyFace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296FAB6-D81F-824A-8FD3-B983C3CD0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533" y="4514018"/>
            <a:ext cx="495300" cy="444500"/>
          </a:xfrm>
          <a:prstGeom prst="rect">
            <a:avLst/>
          </a:prstGeom>
        </p:spPr>
      </p:pic>
      <p:sp>
        <p:nvSpPr>
          <p:cNvPr id="12" name="Veselý obličej 11">
            <a:extLst>
              <a:ext uri="{FF2B5EF4-FFF2-40B4-BE49-F238E27FC236}">
                <a16:creationId xmlns:a16="http://schemas.microsoft.com/office/drawing/2014/main" id="{61645117-3388-3349-8B05-3FFEA913EEBC}"/>
              </a:ext>
            </a:extLst>
          </p:cNvPr>
          <p:cNvSpPr/>
          <p:nvPr/>
        </p:nvSpPr>
        <p:spPr>
          <a:xfrm>
            <a:off x="9995974" y="3755780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eselý obličej 13">
            <a:extLst>
              <a:ext uri="{FF2B5EF4-FFF2-40B4-BE49-F238E27FC236}">
                <a16:creationId xmlns:a16="http://schemas.microsoft.com/office/drawing/2014/main" id="{29E1E296-90F2-114D-BB99-EE27B43B92B9}"/>
              </a:ext>
            </a:extLst>
          </p:cNvPr>
          <p:cNvSpPr/>
          <p:nvPr/>
        </p:nvSpPr>
        <p:spPr>
          <a:xfrm>
            <a:off x="10698493" y="3570166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eselý obličej 14">
            <a:extLst>
              <a:ext uri="{FF2B5EF4-FFF2-40B4-BE49-F238E27FC236}">
                <a16:creationId xmlns:a16="http://schemas.microsoft.com/office/drawing/2014/main" id="{A8228BF9-6ACD-A348-87AD-B55846A4F73D}"/>
              </a:ext>
            </a:extLst>
          </p:cNvPr>
          <p:cNvSpPr/>
          <p:nvPr/>
        </p:nvSpPr>
        <p:spPr>
          <a:xfrm>
            <a:off x="5861345" y="3381785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eselý obličej 15">
            <a:extLst>
              <a:ext uri="{FF2B5EF4-FFF2-40B4-BE49-F238E27FC236}">
                <a16:creationId xmlns:a16="http://schemas.microsoft.com/office/drawing/2014/main" id="{F59CCAF2-A1F9-6E40-AAF0-2B5E31E8046E}"/>
              </a:ext>
            </a:extLst>
          </p:cNvPr>
          <p:cNvSpPr/>
          <p:nvPr/>
        </p:nvSpPr>
        <p:spPr>
          <a:xfrm>
            <a:off x="8918259" y="5139710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eselý obličej 16">
            <a:extLst>
              <a:ext uri="{FF2B5EF4-FFF2-40B4-BE49-F238E27FC236}">
                <a16:creationId xmlns:a16="http://schemas.microsoft.com/office/drawing/2014/main" id="{3C348280-A754-5B48-8110-EC0C8A440761}"/>
              </a:ext>
            </a:extLst>
          </p:cNvPr>
          <p:cNvSpPr/>
          <p:nvPr/>
        </p:nvSpPr>
        <p:spPr>
          <a:xfrm>
            <a:off x="6038776" y="5594775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eselý obličej 17">
            <a:extLst>
              <a:ext uri="{FF2B5EF4-FFF2-40B4-BE49-F238E27FC236}">
                <a16:creationId xmlns:a16="http://schemas.microsoft.com/office/drawing/2014/main" id="{5A7F0238-68D5-0E45-B96B-0CBAACE9AA32}"/>
              </a:ext>
            </a:extLst>
          </p:cNvPr>
          <p:cNvSpPr/>
          <p:nvPr/>
        </p:nvSpPr>
        <p:spPr>
          <a:xfrm>
            <a:off x="5456700" y="1924735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eselý obličej 18">
            <a:extLst>
              <a:ext uri="{FF2B5EF4-FFF2-40B4-BE49-F238E27FC236}">
                <a16:creationId xmlns:a16="http://schemas.microsoft.com/office/drawing/2014/main" id="{AFCBF659-5AEF-F14C-90BA-2E3539217285}"/>
              </a:ext>
            </a:extLst>
          </p:cNvPr>
          <p:cNvSpPr/>
          <p:nvPr/>
        </p:nvSpPr>
        <p:spPr>
          <a:xfrm>
            <a:off x="4654203" y="3998119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eselý obličej 19">
            <a:extLst>
              <a:ext uri="{FF2B5EF4-FFF2-40B4-BE49-F238E27FC236}">
                <a16:creationId xmlns:a16="http://schemas.microsoft.com/office/drawing/2014/main" id="{E913C2FE-4854-D34E-A8DF-7A185B74C96F}"/>
              </a:ext>
            </a:extLst>
          </p:cNvPr>
          <p:cNvSpPr/>
          <p:nvPr/>
        </p:nvSpPr>
        <p:spPr>
          <a:xfrm>
            <a:off x="6176234" y="3378074"/>
            <a:ext cx="378628" cy="316523"/>
          </a:xfrm>
          <a:prstGeom prst="smileyFace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eselý obličej 20">
            <a:extLst>
              <a:ext uri="{FF2B5EF4-FFF2-40B4-BE49-F238E27FC236}">
                <a16:creationId xmlns:a16="http://schemas.microsoft.com/office/drawing/2014/main" id="{7E5D931C-E88A-A44C-83C3-824307EC7DCF}"/>
              </a:ext>
            </a:extLst>
          </p:cNvPr>
          <p:cNvSpPr/>
          <p:nvPr/>
        </p:nvSpPr>
        <p:spPr>
          <a:xfrm>
            <a:off x="6231386" y="3195926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eselý obličej 21">
            <a:extLst>
              <a:ext uri="{FF2B5EF4-FFF2-40B4-BE49-F238E27FC236}">
                <a16:creationId xmlns:a16="http://schemas.microsoft.com/office/drawing/2014/main" id="{55A15ACB-9A07-5C46-BD4F-24F7C0142C2A}"/>
              </a:ext>
            </a:extLst>
          </p:cNvPr>
          <p:cNvSpPr/>
          <p:nvPr/>
        </p:nvSpPr>
        <p:spPr>
          <a:xfrm>
            <a:off x="6212604" y="3657697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eselý obličej 22">
            <a:extLst>
              <a:ext uri="{FF2B5EF4-FFF2-40B4-BE49-F238E27FC236}">
                <a16:creationId xmlns:a16="http://schemas.microsoft.com/office/drawing/2014/main" id="{162CD948-2E91-7841-8232-3EED2D2DD682}"/>
              </a:ext>
            </a:extLst>
          </p:cNvPr>
          <p:cNvSpPr/>
          <p:nvPr/>
        </p:nvSpPr>
        <p:spPr>
          <a:xfrm>
            <a:off x="10374602" y="5089106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eselý obličej 23">
            <a:extLst>
              <a:ext uri="{FF2B5EF4-FFF2-40B4-BE49-F238E27FC236}">
                <a16:creationId xmlns:a16="http://schemas.microsoft.com/office/drawing/2014/main" id="{C9A9A707-95A8-8040-9DBB-25F5BF908BD2}"/>
              </a:ext>
            </a:extLst>
          </p:cNvPr>
          <p:cNvSpPr/>
          <p:nvPr/>
        </p:nvSpPr>
        <p:spPr>
          <a:xfrm>
            <a:off x="9806660" y="4355756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CE03BF5E-BAF6-CF4C-AAA1-3D00B6197EA8}"/>
                  </a:ext>
                </a:extLst>
              </p14:cNvPr>
              <p14:cNvContentPartPr/>
              <p14:nvPr/>
            </p14:nvContentPartPr>
            <p14:xfrm>
              <a:off x="2940114" y="2141524"/>
              <a:ext cx="2210040" cy="190512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CE03BF5E-BAF6-CF4C-AAA1-3D00B6197E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22474" y="2123884"/>
                <a:ext cx="2245680" cy="19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1C08288C-458B-AC4C-964B-BACE8987A31C}"/>
                  </a:ext>
                </a:extLst>
              </p14:cNvPr>
              <p14:cNvContentPartPr/>
              <p14:nvPr/>
            </p14:nvContentPartPr>
            <p14:xfrm>
              <a:off x="6175794" y="1301644"/>
              <a:ext cx="1734480" cy="1408320"/>
            </p14:xfrm>
          </p:contentPart>
        </mc:Choice>
        <mc:Fallback xmlns=""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id="{1C08288C-458B-AC4C-964B-BACE8987A3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57794" y="1284004"/>
                <a:ext cx="1770120" cy="14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BDB66142-D2B9-874D-9C9D-25E9B57F05B9}"/>
                  </a:ext>
                </a:extLst>
              </p14:cNvPr>
              <p14:cNvContentPartPr/>
              <p14:nvPr/>
            </p14:nvContentPartPr>
            <p14:xfrm>
              <a:off x="7150674" y="5026564"/>
              <a:ext cx="1299960" cy="1291320"/>
            </p14:xfrm>
          </p:contentPart>
        </mc:Choice>
        <mc:Fallback xmlns=""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id="{BDB66142-D2B9-874D-9C9D-25E9B57F05B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33034" y="5008564"/>
                <a:ext cx="1335600" cy="132696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Obrázek 27">
            <a:extLst>
              <a:ext uri="{FF2B5EF4-FFF2-40B4-BE49-F238E27FC236}">
                <a16:creationId xmlns:a16="http://schemas.microsoft.com/office/drawing/2014/main" id="{56616978-1D81-2448-837A-F447B59B2A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6843" y="87265"/>
            <a:ext cx="3419911" cy="21887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29" name="Rukopis 28">
                <a:extLst>
                  <a:ext uri="{FF2B5EF4-FFF2-40B4-BE49-F238E27FC236}">
                    <a16:creationId xmlns:a16="http://schemas.microsoft.com/office/drawing/2014/main" id="{1BFB53B7-465F-C042-9F3A-F43E6194DC16}"/>
                  </a:ext>
                </a:extLst>
              </p14:cNvPr>
              <p14:cNvContentPartPr/>
              <p14:nvPr/>
            </p14:nvContentPartPr>
            <p14:xfrm rot="1457102">
              <a:off x="9208333" y="2834623"/>
              <a:ext cx="1046156" cy="722606"/>
            </p14:xfrm>
          </p:contentPart>
        </mc:Choice>
        <mc:Fallback xmlns="">
          <p:pic>
            <p:nvPicPr>
              <p:cNvPr id="29" name="Rukopis 28">
                <a:extLst>
                  <a:ext uri="{FF2B5EF4-FFF2-40B4-BE49-F238E27FC236}">
                    <a16:creationId xmlns:a16="http://schemas.microsoft.com/office/drawing/2014/main" id="{1BFB53B7-465F-C042-9F3A-F43E6194DC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rot="1457102">
                <a:off x="9190339" y="2816630"/>
                <a:ext cx="1081784" cy="758232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Obdélník 29">
            <a:extLst>
              <a:ext uri="{FF2B5EF4-FFF2-40B4-BE49-F238E27FC236}">
                <a16:creationId xmlns:a16="http://schemas.microsoft.com/office/drawing/2014/main" id="{12E9CFE8-0BF5-9440-B562-F8CB75709DE3}"/>
              </a:ext>
            </a:extLst>
          </p:cNvPr>
          <p:cNvSpPr/>
          <p:nvPr/>
        </p:nvSpPr>
        <p:spPr>
          <a:xfrm>
            <a:off x="8697687" y="1954139"/>
            <a:ext cx="3419911" cy="316523"/>
          </a:xfrm>
          <a:prstGeom prst="rect">
            <a:avLst/>
          </a:prstGeom>
          <a:solidFill>
            <a:srgbClr val="E9E5C7"/>
          </a:solidFill>
          <a:ln>
            <a:solidFill>
              <a:srgbClr val="E9E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2390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ED5166-5A0F-714E-A69D-B52B33D1C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53" y="2475354"/>
            <a:ext cx="3802276" cy="19072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Dotazníkové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šetření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7CBAF3E-0EAC-49FC-9503-7D095B88C0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5548786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9818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80CBCD3-FDD8-B049-A317-D2CE707C0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617054"/>
            <a:ext cx="8128000" cy="27559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7254AF6-3F0C-2740-91EE-021264D6A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026" y="3859972"/>
            <a:ext cx="81280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3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5AB037B-22C6-4B49-BF3D-AE1B59F99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381276"/>
            <a:ext cx="8509000" cy="27559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0E787E2-89B9-744F-9C0B-F89650676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0" y="3720824"/>
            <a:ext cx="85090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4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3BD49CB-34FF-694F-B18D-785B3190A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098" y="383209"/>
            <a:ext cx="9436100" cy="4064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5D7C055-EAEC-514A-B445-D780E67D2F8D}"/>
              </a:ext>
            </a:extLst>
          </p:cNvPr>
          <p:cNvSpPr txBox="1"/>
          <p:nvPr/>
        </p:nvSpPr>
        <p:spPr>
          <a:xfrm>
            <a:off x="1331843" y="4969565"/>
            <a:ext cx="9621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Podíl pacientů s těžkým astmatem, kteří </a:t>
            </a:r>
            <a:r>
              <a:rPr lang="cs-CZ" sz="2000" dirty="0" err="1"/>
              <a:t>prodlělali</a:t>
            </a:r>
            <a:r>
              <a:rPr lang="cs-CZ" sz="2000" dirty="0"/>
              <a:t> COVID se výrazně lišil od jednotek pacientů po desítky, průměrně cca 20%, rozptyl od 2,5 do 60%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6D4CF15-244B-884E-89E2-4494266F0C8B}"/>
              </a:ext>
            </a:extLst>
          </p:cNvPr>
          <p:cNvSpPr txBox="1"/>
          <p:nvPr/>
        </p:nvSpPr>
        <p:spPr>
          <a:xfrm>
            <a:off x="8428382" y="1530626"/>
            <a:ext cx="232307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600" dirty="0"/>
              <a:t>6+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5121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D9AF043-E7EE-C549-B738-647B3ED6E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733" y="463826"/>
            <a:ext cx="9436100" cy="28448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E96D576-A98D-744C-9121-A18248886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433" y="3695700"/>
            <a:ext cx="96647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1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F69C5C9-43C7-F54D-826D-AE1E00A5E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43176"/>
            <a:ext cx="9601200" cy="28321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A2D9677-9264-1641-BC8E-DA05487FF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747607"/>
            <a:ext cx="96012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5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34546CA-6484-EF46-A0A4-CB9A55910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1905000"/>
            <a:ext cx="9321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41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A8314D-A007-5D47-8AF1-AD3EB7814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364" y="6107906"/>
            <a:ext cx="10515600" cy="1500187"/>
          </a:xfrm>
        </p:spPr>
        <p:txBody>
          <a:bodyPr/>
          <a:lstStyle/>
          <a:p>
            <a:r>
              <a:rPr lang="cs-CZ" dirty="0"/>
              <a:t>Děkujeme sponzorům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1020FB-CE31-DA47-9171-1471B7568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75590" y="1026064"/>
            <a:ext cx="3498647" cy="1055744"/>
          </a:xfrm>
          <a:prstGeom prst="rect">
            <a:avLst/>
          </a:prstGeom>
        </p:spPr>
      </p:pic>
      <p:pic>
        <p:nvPicPr>
          <p:cNvPr id="9" name="Obrázek 8" descr="Obsah obrázku text, klipart&#10;&#10;Popis byl vytvořen automaticky">
            <a:extLst>
              <a:ext uri="{FF2B5EF4-FFF2-40B4-BE49-F238E27FC236}">
                <a16:creationId xmlns:a16="http://schemas.microsoft.com/office/drawing/2014/main" id="{6830F2CC-F7F4-E541-A289-7859F58E6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16646" y="798036"/>
            <a:ext cx="3821659" cy="134395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B94ACFA-DA4D-9E40-948A-8A2F7BD9D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208347" y="2586517"/>
            <a:ext cx="2536373" cy="156761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8A58F00-96D5-0F40-BEC9-AC04F2B504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224801" y="2703043"/>
            <a:ext cx="1687663" cy="134169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8E1D82AD-7BCE-7E43-BCA9-0B91E043A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946548" y="4941339"/>
            <a:ext cx="4073153" cy="66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86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651E2-DF89-D341-8BBA-D72247C9B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958"/>
            <a:ext cx="10515600" cy="1325563"/>
          </a:xfrm>
        </p:spPr>
        <p:txBody>
          <a:bodyPr/>
          <a:lstStyle/>
          <a:p>
            <a:r>
              <a:rPr lang="cs-CZ" dirty="0"/>
              <a:t>Přehled počtu pacientů v centrech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711D74-3939-244D-B48E-6AB763DD6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448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Čekací doba min do týdne, </a:t>
            </a:r>
            <a:r>
              <a:rPr lang="cs-CZ" dirty="0" err="1"/>
              <a:t>max</a:t>
            </a:r>
            <a:r>
              <a:rPr lang="cs-CZ" dirty="0"/>
              <a:t> 12 týdnů, průměr 5,4 týdne</a:t>
            </a:r>
          </a:p>
          <a:p>
            <a:r>
              <a:rPr lang="cs-CZ" b="1" dirty="0"/>
              <a:t>Celkový počet VŠECH dispenzarizovaných pacientů v ČR pro TRA</a:t>
            </a:r>
          </a:p>
          <a:p>
            <a:pPr marL="0" indent="0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sz="13800" b="1" dirty="0">
                <a:solidFill>
                  <a:srgbClr val="0070C0"/>
                </a:solidFill>
              </a:rPr>
              <a:t>1251</a:t>
            </a:r>
            <a:endParaRPr lang="cs-CZ" b="1" dirty="0"/>
          </a:p>
          <a:p>
            <a:r>
              <a:rPr lang="cs-CZ" dirty="0"/>
              <a:t>v roce 2019 jen TRN 707 + ALG 259 = 966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FBF2BD0-AC7F-8641-BBAE-74AF99DC5E6C}"/>
              </a:ext>
            </a:extLst>
          </p:cNvPr>
          <p:cNvSpPr/>
          <p:nvPr/>
        </p:nvSpPr>
        <p:spPr>
          <a:xfrm>
            <a:off x="2421834" y="5758712"/>
            <a:ext cx="73483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revalence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 3,6% dle </a:t>
            </a:r>
            <a:r>
              <a:rPr lang="cs-CZ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Hekking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, et al. ze všech astmatiků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Segoe UI"/>
            </a:endParaRPr>
          </a:p>
          <a:p>
            <a:pPr algn="ctr" fontAlgn="base"/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tj. při prevalenci 8% v ČR cca 28.800 astmatiků.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Víme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o 4%.</a:t>
            </a:r>
            <a:endParaRPr lang="en-US" dirty="0">
              <a:solidFill>
                <a:srgbClr val="000000"/>
              </a:solidFill>
              <a:latin typeface="Segoe UI"/>
            </a:endParaRPr>
          </a:p>
          <a:p>
            <a:pPr algn="ctr" fontAlgn="base"/>
            <a:r>
              <a:rPr lang="cs-CZ" b="1" u="sng" dirty="0">
                <a:solidFill>
                  <a:srgbClr val="000000"/>
                </a:solidFill>
                <a:latin typeface="Calibri" panose="020F0502020204030204" pitchFamily="34" charset="0"/>
              </a:rPr>
              <a:t>Všichni pacienti s těžkým astmatem nemají přístup k péči v centrech</a:t>
            </a:r>
            <a:endParaRPr lang="en-US" b="0" i="0" u="sng" strike="noStrike" dirty="0">
              <a:solidFill>
                <a:srgbClr val="000000"/>
              </a:solidFill>
              <a:effectLst/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954864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0C636BD1-18BC-E343-B188-4E90DDC1D0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0704679"/>
              </p:ext>
            </p:extLst>
          </p:nvPr>
        </p:nvGraphicFramePr>
        <p:xfrm>
          <a:off x="404191" y="447261"/>
          <a:ext cx="11264347" cy="6211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F712F76E-1B9E-5241-B3D5-EA029F440E33}"/>
              </a:ext>
            </a:extLst>
          </p:cNvPr>
          <p:cNvSpPr txBox="1"/>
          <p:nvPr/>
        </p:nvSpPr>
        <p:spPr>
          <a:xfrm>
            <a:off x="2842592" y="1709530"/>
            <a:ext cx="694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Nejdéle čeká pacient ve FNHK, ve FN Plzeň, ve FN Brno a ve FN Olomouc</a:t>
            </a:r>
          </a:p>
        </p:txBody>
      </p:sp>
    </p:spTree>
    <p:extLst>
      <p:ext uri="{BB962C8B-B14F-4D97-AF65-F5344CB8AC3E}">
        <p14:creationId xmlns:p14="http://schemas.microsoft.com/office/powerpoint/2010/main" val="1506344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924C0404-840D-1A4E-B360-CEC1A71884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7793475"/>
              </p:ext>
            </p:extLst>
          </p:nvPr>
        </p:nvGraphicFramePr>
        <p:xfrm>
          <a:off x="278296" y="218661"/>
          <a:ext cx="11589026" cy="6440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1922411D-9BA7-804B-96AC-7F38D54D2F4D}"/>
              </a:ext>
            </a:extLst>
          </p:cNvPr>
          <p:cNvSpPr txBox="1"/>
          <p:nvPr/>
        </p:nvSpPr>
        <p:spPr>
          <a:xfrm>
            <a:off x="4443143" y="1311965"/>
            <a:ext cx="3305713" cy="31393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FN Hradec Králové 		232</a:t>
            </a:r>
          </a:p>
          <a:p>
            <a:r>
              <a:rPr lang="cs-CZ" dirty="0"/>
              <a:t>FN Plzeň			165</a:t>
            </a:r>
          </a:p>
          <a:p>
            <a:r>
              <a:rPr lang="cs-CZ" dirty="0"/>
              <a:t>FN Brno			145</a:t>
            </a:r>
          </a:p>
          <a:p>
            <a:r>
              <a:rPr lang="cs-CZ" dirty="0"/>
              <a:t>FN Olomouc		139</a:t>
            </a:r>
          </a:p>
          <a:p>
            <a:r>
              <a:rPr lang="cs-CZ" dirty="0"/>
              <a:t>FTN Praha		130</a:t>
            </a:r>
          </a:p>
          <a:p>
            <a:r>
              <a:rPr lang="cs-CZ" dirty="0"/>
              <a:t>FN Bulovka Praha		80</a:t>
            </a:r>
          </a:p>
          <a:p>
            <a:r>
              <a:rPr lang="cs-CZ" dirty="0"/>
              <a:t>Ústí n L.			80</a:t>
            </a:r>
          </a:p>
          <a:p>
            <a:r>
              <a:rPr lang="cs-CZ" dirty="0"/>
              <a:t>FN Motol			65</a:t>
            </a:r>
          </a:p>
          <a:p>
            <a:r>
              <a:rPr lang="cs-CZ" dirty="0"/>
              <a:t>Č. Budějovice		60</a:t>
            </a:r>
          </a:p>
          <a:p>
            <a:r>
              <a:rPr lang="cs-CZ" dirty="0"/>
              <a:t>Zlín			30</a:t>
            </a:r>
          </a:p>
          <a:p>
            <a:r>
              <a:rPr lang="cs-CZ" dirty="0"/>
              <a:t>N. Jičín			25</a:t>
            </a:r>
          </a:p>
        </p:txBody>
      </p:sp>
    </p:spTree>
    <p:extLst>
      <p:ext uri="{BB962C8B-B14F-4D97-AF65-F5344CB8AC3E}">
        <p14:creationId xmlns:p14="http://schemas.microsoft.com/office/powerpoint/2010/main" val="2229641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ADF93BFA-51B3-9D4B-A972-594901E312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6558518"/>
              </p:ext>
            </p:extLst>
          </p:nvPr>
        </p:nvGraphicFramePr>
        <p:xfrm>
          <a:off x="371060" y="288235"/>
          <a:ext cx="11536018" cy="6351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6299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A0256E5-C570-2F40-97D1-2E86F518243B}"/>
              </a:ext>
            </a:extLst>
          </p:cNvPr>
          <p:cNvSpPr txBox="1"/>
          <p:nvPr/>
        </p:nvSpPr>
        <p:spPr>
          <a:xfrm>
            <a:off x="277035" y="401118"/>
            <a:ext cx="11637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Bronchiální </a:t>
            </a:r>
            <a:r>
              <a:rPr lang="cs-CZ" sz="2800" dirty="0" err="1"/>
              <a:t>termoplastiku</a:t>
            </a:r>
            <a:r>
              <a:rPr lang="cs-CZ" sz="2800" dirty="0"/>
              <a:t> podstoupilo dosud 19 pacientů – tedy žádný nový ?  </a:t>
            </a:r>
          </a:p>
        </p:txBody>
      </p:sp>
      <p:pic>
        <p:nvPicPr>
          <p:cNvPr id="4" name="Picture 4" descr="Výsledek obrázku pro NUCALA">
            <a:extLst>
              <a:ext uri="{FF2B5EF4-FFF2-40B4-BE49-F238E27FC236}">
                <a16:creationId xmlns:a16="http://schemas.microsoft.com/office/drawing/2014/main" id="{70486364-C9E5-304E-B5E3-9B8B28BC3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2598" y="4266423"/>
            <a:ext cx="1743075" cy="981075"/>
          </a:xfrm>
          <a:prstGeom prst="rect">
            <a:avLst/>
          </a:prstGeom>
          <a:noFill/>
        </p:spPr>
      </p:pic>
      <p:pic>
        <p:nvPicPr>
          <p:cNvPr id="5" name="Picture 5" descr="Výsledek obrázku pro CINQAERO">
            <a:extLst>
              <a:ext uri="{FF2B5EF4-FFF2-40B4-BE49-F238E27FC236}">
                <a16:creationId xmlns:a16="http://schemas.microsoft.com/office/drawing/2014/main" id="{C8FA216B-FC26-4D42-B489-21BAC911F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5053" y="1199795"/>
            <a:ext cx="1458912" cy="1458912"/>
          </a:xfrm>
          <a:prstGeom prst="rect">
            <a:avLst/>
          </a:prstGeom>
          <a:noFill/>
        </p:spPr>
      </p:pic>
      <p:pic>
        <p:nvPicPr>
          <p:cNvPr id="6" name="Picture 6" descr="Výsledek obrázku pro fasenra">
            <a:extLst>
              <a:ext uri="{FF2B5EF4-FFF2-40B4-BE49-F238E27FC236}">
                <a16:creationId xmlns:a16="http://schemas.microsoft.com/office/drawing/2014/main" id="{E40D2ECE-461E-EE41-986C-1F2DFC3FC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4633" y="3429000"/>
            <a:ext cx="1871662" cy="496887"/>
          </a:xfrm>
          <a:prstGeom prst="rect">
            <a:avLst/>
          </a:prstGeom>
          <a:noFill/>
        </p:spPr>
      </p:pic>
      <p:pic>
        <p:nvPicPr>
          <p:cNvPr id="7" name="Picture 7" descr="Výsledek obrázku pro Dupixent">
            <a:extLst>
              <a:ext uri="{FF2B5EF4-FFF2-40B4-BE49-F238E27FC236}">
                <a16:creationId xmlns:a16="http://schemas.microsoft.com/office/drawing/2014/main" id="{5E81AC02-357B-3348-82E7-8D975A00D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18301" y="5252502"/>
            <a:ext cx="1584325" cy="474621"/>
          </a:xfrm>
          <a:prstGeom prst="rect">
            <a:avLst/>
          </a:prstGeom>
          <a:noFill/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F48AE0B-2884-754B-B1BE-DCA11A78F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98" y="1624513"/>
            <a:ext cx="1628903" cy="143343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778BDF2-9A1D-F24F-99BA-745C9A819C9A}"/>
              </a:ext>
            </a:extLst>
          </p:cNvPr>
          <p:cNvSpPr txBox="1"/>
          <p:nvPr/>
        </p:nvSpPr>
        <p:spPr>
          <a:xfrm>
            <a:off x="3558209" y="1723122"/>
            <a:ext cx="14734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dirty="0">
                <a:solidFill>
                  <a:srgbClr val="9437FF"/>
                </a:solidFill>
              </a:rPr>
              <a:t>318</a:t>
            </a:r>
            <a:endParaRPr lang="cs-CZ" sz="2400" dirty="0">
              <a:solidFill>
                <a:srgbClr val="9437FF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A4E8FF9-A34A-8443-8B43-BB2515ADCBC1}"/>
              </a:ext>
            </a:extLst>
          </p:cNvPr>
          <p:cNvSpPr txBox="1"/>
          <p:nvPr/>
        </p:nvSpPr>
        <p:spPr>
          <a:xfrm>
            <a:off x="3558209" y="4211612"/>
            <a:ext cx="14734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dirty="0">
                <a:solidFill>
                  <a:srgbClr val="FF2600"/>
                </a:solidFill>
              </a:rPr>
              <a:t>281</a:t>
            </a:r>
            <a:endParaRPr lang="cs-CZ" sz="2400" dirty="0">
              <a:solidFill>
                <a:srgbClr val="FF260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D52910-FEDD-524C-9FA8-B9431826C905}"/>
              </a:ext>
            </a:extLst>
          </p:cNvPr>
          <p:cNvSpPr txBox="1"/>
          <p:nvPr/>
        </p:nvSpPr>
        <p:spPr>
          <a:xfrm>
            <a:off x="9255022" y="1375253"/>
            <a:ext cx="10438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dirty="0">
                <a:solidFill>
                  <a:schemeClr val="accent1">
                    <a:lumMod val="75000"/>
                  </a:schemeClr>
                </a:solidFill>
              </a:rPr>
              <a:t>10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6C60DEB-E817-7847-A636-DE0069E47CA3}"/>
              </a:ext>
            </a:extLst>
          </p:cNvPr>
          <p:cNvSpPr txBox="1"/>
          <p:nvPr/>
        </p:nvSpPr>
        <p:spPr>
          <a:xfrm>
            <a:off x="9173453" y="3103616"/>
            <a:ext cx="14734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dirty="0">
                <a:solidFill>
                  <a:schemeClr val="accent2">
                    <a:lumMod val="75000"/>
                  </a:schemeClr>
                </a:solidFill>
              </a:rPr>
              <a:t>129</a:t>
            </a:r>
            <a:endParaRPr lang="cs-CZ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79DB449-E5C4-D641-AC02-35E7890ED3E1}"/>
              </a:ext>
            </a:extLst>
          </p:cNvPr>
          <p:cNvSpPr txBox="1"/>
          <p:nvPr/>
        </p:nvSpPr>
        <p:spPr>
          <a:xfrm>
            <a:off x="8843945" y="4928749"/>
            <a:ext cx="10438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dirty="0">
                <a:solidFill>
                  <a:srgbClr val="00B050"/>
                </a:solidFill>
              </a:rPr>
              <a:t>15</a:t>
            </a:r>
            <a:endParaRPr lang="cs-CZ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59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1DBC833-82D9-EF4A-AE32-B42AB688B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157"/>
            <a:ext cx="6361043" cy="316596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60A8137-344E-8C4D-9588-1F46C163C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00" y="3543300"/>
            <a:ext cx="5219700" cy="25844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A56A458-7565-234C-93E9-A4C8C50F196F}"/>
              </a:ext>
            </a:extLst>
          </p:cNvPr>
          <p:cNvSpPr txBox="1"/>
          <p:nvPr/>
        </p:nvSpPr>
        <p:spPr>
          <a:xfrm>
            <a:off x="7251700" y="11938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2019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5ED0EAE-A48E-7B47-AD08-74640A317710}"/>
              </a:ext>
            </a:extLst>
          </p:cNvPr>
          <p:cNvSpPr txBox="1"/>
          <p:nvPr/>
        </p:nvSpPr>
        <p:spPr>
          <a:xfrm>
            <a:off x="1536700" y="402272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2021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1D5F0F8-04D8-4549-B7FE-10162CEC2DA5}"/>
              </a:ext>
            </a:extLst>
          </p:cNvPr>
          <p:cNvSpPr txBox="1"/>
          <p:nvPr/>
        </p:nvSpPr>
        <p:spPr>
          <a:xfrm>
            <a:off x="1010392" y="4541082"/>
            <a:ext cx="1367682" cy="1477328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dirty="0"/>
              <a:t>OMA +68</a:t>
            </a:r>
          </a:p>
          <a:p>
            <a:r>
              <a:rPr lang="cs-CZ" b="1" dirty="0"/>
              <a:t>MEPO +162</a:t>
            </a:r>
          </a:p>
          <a:p>
            <a:r>
              <a:rPr lang="cs-CZ" dirty="0"/>
              <a:t>RESLI +2</a:t>
            </a:r>
          </a:p>
          <a:p>
            <a:r>
              <a:rPr lang="cs-CZ" b="1" dirty="0"/>
              <a:t>BENRA +129</a:t>
            </a:r>
          </a:p>
          <a:p>
            <a:r>
              <a:rPr lang="cs-CZ" dirty="0"/>
              <a:t>DUPI +13 </a:t>
            </a:r>
          </a:p>
        </p:txBody>
      </p:sp>
    </p:spTree>
    <p:extLst>
      <p:ext uri="{BB962C8B-B14F-4D97-AF65-F5344CB8AC3E}">
        <p14:creationId xmlns:p14="http://schemas.microsoft.com/office/powerpoint/2010/main" val="122254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198F51-24C2-1E4E-BF7A-684764A5A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4912"/>
            <a:ext cx="10515600" cy="861219"/>
          </a:xfr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 ČR léčíme 753 pacientů biologickou léčbou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6805619-715A-B54A-A892-16EDC31BB9C0}"/>
              </a:ext>
            </a:extLst>
          </p:cNvPr>
          <p:cNvSpPr txBox="1">
            <a:spLocks/>
          </p:cNvSpPr>
          <p:nvPr/>
        </p:nvSpPr>
        <p:spPr>
          <a:xfrm>
            <a:off x="838200" y="304801"/>
            <a:ext cx="10515600" cy="95623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 ČR sledujeme v centrech 1251 pacientů.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B98C358-D2F5-2E47-A555-79DCF5AC3826}"/>
              </a:ext>
            </a:extLst>
          </p:cNvPr>
          <p:cNvSpPr txBox="1"/>
          <p:nvPr/>
        </p:nvSpPr>
        <p:spPr>
          <a:xfrm>
            <a:off x="3063375" y="2173050"/>
            <a:ext cx="606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POUZE – odhadem cca 28.800 TRA v ČR, tj. víme o 4% pacientů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52B5CCE-3D1C-2144-9ADE-31301308A248}"/>
              </a:ext>
            </a:extLst>
          </p:cNvPr>
          <p:cNvSpPr/>
          <p:nvPr/>
        </p:nvSpPr>
        <p:spPr>
          <a:xfrm>
            <a:off x="3742266" y="4739390"/>
            <a:ext cx="4707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POUZE 2,6% pravděpodobného počtu TRA v ČR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1B188C0-8019-6848-8F13-CF7DB083A0D5}"/>
              </a:ext>
            </a:extLst>
          </p:cNvPr>
          <p:cNvSpPr/>
          <p:nvPr/>
        </p:nvSpPr>
        <p:spPr>
          <a:xfrm>
            <a:off x="398302" y="5691981"/>
            <a:ext cx="11395395" cy="70173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Ze sledovaných dostává </a:t>
            </a:r>
            <a:r>
              <a:rPr lang="cs-CZ" sz="4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centrovou</a:t>
            </a:r>
            <a:r>
              <a:rPr lang="cs-CZ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léčbu 60% TRA</a:t>
            </a:r>
          </a:p>
        </p:txBody>
      </p:sp>
    </p:spTree>
    <p:extLst>
      <p:ext uri="{BB962C8B-B14F-4D97-AF65-F5344CB8AC3E}">
        <p14:creationId xmlns:p14="http://schemas.microsoft.com/office/powerpoint/2010/main" val="120700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56715-E304-1F4D-AF2A-100DE2AD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máme a co musíme rozvíjet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66AB0F2-B9E8-46BB-AFE7-17FE478E0C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62143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319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87DE0F-444D-F547-B4F5-27C46A699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C387DE0F-444D-F547-B4F5-27C46A6991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61DE7-E043-1249-86F3-D104ABFA8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2BA61DE7-E043-1249-86F3-D104ABFA8D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136217-6855-D343-AA04-FE6FE3DE9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66136217-6855-D343-AA04-FE6FE3DE93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DC2CCB-5687-8047-8E00-3A08DFE18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56DC2CCB-5687-8047-8E00-3A08DFE188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857742-15A2-1F4D-9EA2-5F608033E8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3F857742-15A2-1F4D-9EA2-5F608033E8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689169-2766-B944-A524-450F4932A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94689169-2766-B944-A524-450F4932A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3971F8-3815-E74B-BB16-E3FF16CFA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293971F8-3815-E74B-BB16-E3FF16CFA7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0BA24B-8116-304C-BB21-839721F92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230BA24B-8116-304C-BB21-839721F92E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C37CEB-7732-214D-A6F0-DB5A76502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21C37CEB-7732-214D-A6F0-DB5A76502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F16147-B50A-A844-8CDE-71B1E96BF6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6EF16147-B50A-A844-8CDE-71B1E96BF6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2D1804-786E-8642-AFAB-BEBF62C67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422D1804-786E-8642-AFAB-BEBF62C67E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8A6BD5-A50A-8644-9C46-02C39D733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BF8A6BD5-A50A-8644-9C46-02C39D7331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F8EBC5-93D2-044D-AAF2-91977B6FC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9F8EBC5-93D2-044D-AAF2-91977B6FC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05D02F-5860-D54E-8581-E882636982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5305D02F-5860-D54E-8581-E882636982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A5D89D-986A-7A40-9AD3-5A45E517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Registr CESAR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F2D3A6-FF38-7145-922F-510533736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467429"/>
            <a:ext cx="5499463" cy="3760891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cs-CZ" b="1" dirty="0"/>
              <a:t>FN Brno					</a:t>
            </a:r>
          </a:p>
          <a:p>
            <a:r>
              <a:rPr lang="cs-CZ" b="1" dirty="0"/>
              <a:t>VFN</a:t>
            </a:r>
          </a:p>
          <a:p>
            <a:r>
              <a:rPr lang="cs-CZ" b="1" dirty="0"/>
              <a:t>FN Hradec Králové</a:t>
            </a:r>
          </a:p>
          <a:p>
            <a:r>
              <a:rPr lang="cs-CZ" b="1" dirty="0"/>
              <a:t>Thomayerova nemocnice</a:t>
            </a:r>
          </a:p>
          <a:p>
            <a:r>
              <a:rPr lang="cs-CZ" b="1" dirty="0"/>
              <a:t>FN Motol</a:t>
            </a:r>
          </a:p>
          <a:p>
            <a:endParaRPr lang="cs-CZ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EBF2CF0-AD01-A644-AE74-8AC5BBE5B554}"/>
              </a:ext>
            </a:extLst>
          </p:cNvPr>
          <p:cNvSpPr txBox="1"/>
          <p:nvPr/>
        </p:nvSpPr>
        <p:spPr>
          <a:xfrm>
            <a:off x="9305183" y="2467429"/>
            <a:ext cx="2403415" cy="21666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defPPr>
              <a:defRPr lang="cs-CZ"/>
            </a:defPPr>
            <a:lvl1pPr marL="91440" indent="-9144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3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 b="0" u="sng" dirty="0"/>
              <a:t>Zbývá dořešit</a:t>
            </a:r>
          </a:p>
          <a:p>
            <a:r>
              <a:rPr lang="cs-CZ" b="0" dirty="0"/>
              <a:t>FN Ostrava</a:t>
            </a:r>
          </a:p>
          <a:p>
            <a:r>
              <a:rPr lang="cs-CZ" b="0" dirty="0"/>
              <a:t>KN Č. Budějovice</a:t>
            </a:r>
          </a:p>
          <a:p>
            <a:r>
              <a:rPr lang="cs-CZ" b="0" dirty="0"/>
              <a:t>KN TB Zlín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87AB844-DF14-4D4A-ADF4-51131F0966CC}"/>
              </a:ext>
            </a:extLst>
          </p:cNvPr>
          <p:cNvSpPr/>
          <p:nvPr/>
        </p:nvSpPr>
        <p:spPr>
          <a:xfrm>
            <a:off x="5007428" y="2623275"/>
            <a:ext cx="3401786" cy="2166619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b="1" dirty="0"/>
              <a:t>KN Ústí nad Labem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b="1" dirty="0"/>
              <a:t>FN Bulovka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b="1" dirty="0"/>
              <a:t>Nemocnice Nový Jičín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b="1" dirty="0"/>
              <a:t>KN Ústí nad Labem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3DC8728-AC91-FA46-93CE-4D3F541EA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516" y="422214"/>
            <a:ext cx="3894667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87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E16E2E-F276-A24F-A02A-895A36064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 z registru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5D12CED-B9FD-1146-A6F8-3A851B5B7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97" y="2946658"/>
            <a:ext cx="3894667" cy="1428750"/>
          </a:xfrm>
          <a:prstGeom prst="rect">
            <a:avLst/>
          </a:prstGeom>
        </p:spPr>
      </p:pic>
      <p:graphicFrame>
        <p:nvGraphicFramePr>
          <p:cNvPr id="8" name="Graf 14">
            <a:extLst>
              <a:ext uri="{FF2B5EF4-FFF2-40B4-BE49-F238E27FC236}">
                <a16:creationId xmlns:a16="http://schemas.microsoft.com/office/drawing/2014/main" id="{4923C4D8-F074-4AC8-B6E1-E047370F3F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6484344"/>
              </p:ext>
            </p:extLst>
          </p:nvPr>
        </p:nvGraphicFramePr>
        <p:xfrm>
          <a:off x="6201079" y="1225935"/>
          <a:ext cx="4477956" cy="4598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Skupina 5">
            <a:extLst>
              <a:ext uri="{FF2B5EF4-FFF2-40B4-BE49-F238E27FC236}">
                <a16:creationId xmlns:a16="http://schemas.microsoft.com/office/drawing/2014/main" id="{48F3250F-D3DC-4DEB-8888-C904257FBC15}"/>
              </a:ext>
            </a:extLst>
          </p:cNvPr>
          <p:cNvGrpSpPr/>
          <p:nvPr/>
        </p:nvGrpSpPr>
        <p:grpSpPr>
          <a:xfrm>
            <a:off x="1576892" y="5544458"/>
            <a:ext cx="2632644" cy="564922"/>
            <a:chOff x="1576428" y="5231884"/>
            <a:chExt cx="2632644" cy="564922"/>
          </a:xfrm>
        </p:grpSpPr>
        <p:sp>
          <p:nvSpPr>
            <p:cNvPr id="10" name="Obdélník 6">
              <a:extLst>
                <a:ext uri="{FF2B5EF4-FFF2-40B4-BE49-F238E27FC236}">
                  <a16:creationId xmlns:a16="http://schemas.microsoft.com/office/drawing/2014/main" id="{2963865D-8DB5-4CF6-863E-87AF3EF093A0}"/>
                </a:ext>
              </a:extLst>
            </p:cNvPr>
            <p:cNvSpPr/>
            <p:nvPr/>
          </p:nvSpPr>
          <p:spPr>
            <a:xfrm>
              <a:off x="1576428" y="5417688"/>
              <a:ext cx="2632644" cy="379118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cs-CZ" sz="1400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rPr>
                <a:t>    </a:t>
              </a:r>
              <a:r>
                <a:rPr lang="cs-CZ" sz="1400" dirty="0">
                  <a:solidFill>
                    <a:schemeClr val="tx1"/>
                  </a:solidFill>
                  <a:cs typeface="Calibri Light" panose="020F0302020204030204" pitchFamily="34" charset="0"/>
                </a:rPr>
                <a:t>Muži </a:t>
              </a:r>
              <a:r>
                <a:rPr lang="cs-CZ" sz="1400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rPr>
                <a:t>(N = 29)       </a:t>
              </a:r>
              <a:r>
                <a:rPr lang="cs-CZ" sz="1400" dirty="0">
                  <a:solidFill>
                    <a:schemeClr val="tx1"/>
                  </a:solidFill>
                  <a:cs typeface="Calibri Light" panose="020F0302020204030204" pitchFamily="34" charset="0"/>
                </a:rPr>
                <a:t>Ženy </a:t>
              </a:r>
              <a:r>
                <a:rPr lang="cs-CZ" sz="1400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rPr>
                <a:t>(N = 43)</a:t>
              </a:r>
            </a:p>
          </p:txBody>
        </p:sp>
        <p:grpSp>
          <p:nvGrpSpPr>
            <p:cNvPr id="11" name="Skupina 7">
              <a:extLst>
                <a:ext uri="{FF2B5EF4-FFF2-40B4-BE49-F238E27FC236}">
                  <a16:creationId xmlns:a16="http://schemas.microsoft.com/office/drawing/2014/main" id="{CE1D8DE3-6FD3-44C5-A4F2-323E0436AAF8}"/>
                </a:ext>
              </a:extLst>
            </p:cNvPr>
            <p:cNvGrpSpPr/>
            <p:nvPr/>
          </p:nvGrpSpPr>
          <p:grpSpPr>
            <a:xfrm>
              <a:off x="1776495" y="5231884"/>
              <a:ext cx="2302211" cy="180458"/>
              <a:chOff x="1776495" y="5231884"/>
              <a:chExt cx="2302211" cy="180458"/>
            </a:xfrm>
          </p:grpSpPr>
          <p:sp>
            <p:nvSpPr>
              <p:cNvPr id="12" name="Obdélník 8">
                <a:extLst>
                  <a:ext uri="{FF2B5EF4-FFF2-40B4-BE49-F238E27FC236}">
                    <a16:creationId xmlns:a16="http://schemas.microsoft.com/office/drawing/2014/main" id="{EC4C6B20-3F51-4A89-A76E-F72F02B136A4}"/>
                  </a:ext>
                </a:extLst>
              </p:cNvPr>
              <p:cNvSpPr/>
              <p:nvPr/>
            </p:nvSpPr>
            <p:spPr>
              <a:xfrm rot="5400000">
                <a:off x="2226266" y="4782113"/>
                <a:ext cx="180458" cy="1080000"/>
              </a:xfrm>
              <a:prstGeom prst="rect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13" name="Obdélník 9">
                <a:extLst>
                  <a:ext uri="{FF2B5EF4-FFF2-40B4-BE49-F238E27FC236}">
                    <a16:creationId xmlns:a16="http://schemas.microsoft.com/office/drawing/2014/main" id="{8EA10A12-B9B2-477C-837D-619D2FF0C1E1}"/>
                  </a:ext>
                </a:extLst>
              </p:cNvPr>
              <p:cNvSpPr/>
              <p:nvPr/>
            </p:nvSpPr>
            <p:spPr>
              <a:xfrm rot="5400000">
                <a:off x="3448706" y="4781885"/>
                <a:ext cx="180000" cy="1080000"/>
              </a:xfrm>
              <a:prstGeom prst="rect">
                <a:avLst/>
              </a:prstGeom>
              <a:solidFill>
                <a:srgbClr val="F84E5E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</p:grpSp>
      <p:sp>
        <p:nvSpPr>
          <p:cNvPr id="16" name="Obdélník 12">
            <a:extLst>
              <a:ext uri="{FF2B5EF4-FFF2-40B4-BE49-F238E27FC236}">
                <a16:creationId xmlns:a16="http://schemas.microsoft.com/office/drawing/2014/main" id="{2093A514-11D1-410C-B540-B53E85236ACC}"/>
              </a:ext>
            </a:extLst>
          </p:cNvPr>
          <p:cNvSpPr/>
          <p:nvPr/>
        </p:nvSpPr>
        <p:spPr>
          <a:xfrm>
            <a:off x="2225203" y="2088493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72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8242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751A4B4-A91B-2D4E-82CC-C2F6C4795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785" y="159656"/>
            <a:ext cx="8969176" cy="310605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F1DCEE6-CE82-E243-B636-FCB1F46F1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48" y="3406322"/>
            <a:ext cx="7820891" cy="345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09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Pohlaví a věk pacientů</a:t>
            </a:r>
            <a:endParaRPr lang="en-GB" dirty="0"/>
          </a:p>
        </p:txBody>
      </p:sp>
      <p:graphicFrame>
        <p:nvGraphicFramePr>
          <p:cNvPr id="3" name="Graf 2"/>
          <p:cNvGraphicFramePr/>
          <p:nvPr>
            <p:extLst>
              <p:ext uri="{D42A27DB-BD31-4B8C-83A1-F6EECF244321}">
                <p14:modId xmlns:p14="http://schemas.microsoft.com/office/powerpoint/2010/main" val="2736449754"/>
              </p:ext>
            </p:extLst>
          </p:nvPr>
        </p:nvGraphicFramePr>
        <p:xfrm>
          <a:off x="5453624" y="1173475"/>
          <a:ext cx="6234279" cy="4461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729399"/>
              </p:ext>
            </p:extLst>
          </p:nvPr>
        </p:nvGraphicFramePr>
        <p:xfrm>
          <a:off x="6832041" y="5544458"/>
          <a:ext cx="4068855" cy="6141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1301">
                  <a:extLst>
                    <a:ext uri="{9D8B030D-6E8A-4147-A177-3AD203B41FA5}">
                      <a16:colId xmlns:a16="http://schemas.microsoft.com/office/drawing/2014/main" val="4151712809"/>
                    </a:ext>
                  </a:extLst>
                </a:gridCol>
                <a:gridCol w="2437554">
                  <a:extLst>
                    <a:ext uri="{9D8B030D-6E8A-4147-A177-3AD203B41FA5}">
                      <a16:colId xmlns:a16="http://schemas.microsoft.com/office/drawing/2014/main" val="216885038"/>
                    </a:ext>
                  </a:extLst>
                </a:gridCol>
              </a:tblGrid>
              <a:tr h="3495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Průměr (SD)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Medián (5.–95. percentil)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15485"/>
                  </a:ext>
                </a:extLst>
              </a:tr>
              <a:tr h="26452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48,1 (13,1)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47,5 (20,0–68,0)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646206"/>
                  </a:ext>
                </a:extLst>
              </a:tr>
            </a:tbl>
          </a:graphicData>
        </a:graphic>
      </p:graphicFrame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3663651073"/>
              </p:ext>
            </p:extLst>
          </p:nvPr>
        </p:nvGraphicFramePr>
        <p:xfrm>
          <a:off x="598609" y="1269117"/>
          <a:ext cx="4634852" cy="427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Skupina 5"/>
          <p:cNvGrpSpPr/>
          <p:nvPr/>
        </p:nvGrpSpPr>
        <p:grpSpPr>
          <a:xfrm>
            <a:off x="1576892" y="5544458"/>
            <a:ext cx="2632644" cy="564922"/>
            <a:chOff x="1576428" y="5231884"/>
            <a:chExt cx="2632644" cy="564922"/>
          </a:xfrm>
        </p:grpSpPr>
        <p:sp>
          <p:nvSpPr>
            <p:cNvPr id="7" name="Obdélník 6"/>
            <p:cNvSpPr/>
            <p:nvPr/>
          </p:nvSpPr>
          <p:spPr>
            <a:xfrm>
              <a:off x="1576428" y="5417688"/>
              <a:ext cx="2632644" cy="379118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cs-CZ" sz="1400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rPr>
                <a:t>    </a:t>
              </a:r>
              <a:r>
                <a:rPr lang="cs-CZ" sz="1400" dirty="0">
                  <a:solidFill>
                    <a:schemeClr val="tx1"/>
                  </a:solidFill>
                  <a:cs typeface="Calibri Light" panose="020F0302020204030204" pitchFamily="34" charset="0"/>
                </a:rPr>
                <a:t>Muži </a:t>
              </a:r>
              <a:r>
                <a:rPr lang="cs-CZ" sz="1400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rPr>
                <a:t>(N = 29)       </a:t>
              </a:r>
              <a:r>
                <a:rPr lang="cs-CZ" sz="1400" dirty="0">
                  <a:solidFill>
                    <a:schemeClr val="tx1"/>
                  </a:solidFill>
                  <a:cs typeface="Calibri Light" panose="020F0302020204030204" pitchFamily="34" charset="0"/>
                </a:rPr>
                <a:t>Ženy </a:t>
              </a:r>
              <a:r>
                <a:rPr lang="cs-CZ" sz="1400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rPr>
                <a:t>(N = 43)</a:t>
              </a:r>
            </a:p>
          </p:txBody>
        </p:sp>
        <p:grpSp>
          <p:nvGrpSpPr>
            <p:cNvPr id="8" name="Skupina 7"/>
            <p:cNvGrpSpPr/>
            <p:nvPr/>
          </p:nvGrpSpPr>
          <p:grpSpPr>
            <a:xfrm>
              <a:off x="1776495" y="5231884"/>
              <a:ext cx="2302211" cy="180458"/>
              <a:chOff x="1776495" y="5231884"/>
              <a:chExt cx="2302211" cy="180458"/>
            </a:xfrm>
          </p:grpSpPr>
          <p:sp>
            <p:nvSpPr>
              <p:cNvPr id="9" name="Obdélník 8"/>
              <p:cNvSpPr/>
              <p:nvPr/>
            </p:nvSpPr>
            <p:spPr>
              <a:xfrm rot="5400000">
                <a:off x="2226266" y="4782113"/>
                <a:ext cx="180458" cy="1080000"/>
              </a:xfrm>
              <a:prstGeom prst="rect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10" name="Obdélník 9"/>
              <p:cNvSpPr/>
              <p:nvPr/>
            </p:nvSpPr>
            <p:spPr>
              <a:xfrm rot="5400000">
                <a:off x="3448706" y="4781885"/>
                <a:ext cx="180000" cy="1080000"/>
              </a:xfrm>
              <a:prstGeom prst="rect">
                <a:avLst/>
              </a:prstGeom>
              <a:solidFill>
                <a:srgbClr val="F84E5E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</p:grpSp>
      <p:sp>
        <p:nvSpPr>
          <p:cNvPr id="13" name="Obdélník 12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72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0598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Centrum a náběr pacientů v čase</a:t>
            </a:r>
            <a:endParaRPr lang="en-GB" dirty="0"/>
          </a:p>
        </p:txBody>
      </p:sp>
      <p:graphicFrame>
        <p:nvGraphicFramePr>
          <p:cNvPr id="24" name="Graf 23"/>
          <p:cNvGraphicFramePr/>
          <p:nvPr>
            <p:extLst>
              <p:ext uri="{D42A27DB-BD31-4B8C-83A1-F6EECF244321}">
                <p14:modId xmlns:p14="http://schemas.microsoft.com/office/powerpoint/2010/main" val="512618865"/>
              </p:ext>
            </p:extLst>
          </p:nvPr>
        </p:nvGraphicFramePr>
        <p:xfrm>
          <a:off x="5630269" y="1719345"/>
          <a:ext cx="6234279" cy="4614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Obdélník 13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72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5" name="Graf 14"/>
          <p:cNvGraphicFramePr/>
          <p:nvPr>
            <p:extLst>
              <p:ext uri="{D42A27DB-BD31-4B8C-83A1-F6EECF244321}">
                <p14:modId xmlns:p14="http://schemas.microsoft.com/office/powerpoint/2010/main" val="1672966453"/>
              </p:ext>
            </p:extLst>
          </p:nvPr>
        </p:nvGraphicFramePr>
        <p:xfrm>
          <a:off x="229126" y="1438586"/>
          <a:ext cx="4477956" cy="4598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Tabulk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768187"/>
              </p:ext>
            </p:extLst>
          </p:nvPr>
        </p:nvGraphicFramePr>
        <p:xfrm>
          <a:off x="4539224" y="2098964"/>
          <a:ext cx="625057" cy="3855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057">
                  <a:extLst>
                    <a:ext uri="{9D8B030D-6E8A-4147-A177-3AD203B41FA5}">
                      <a16:colId xmlns:a16="http://schemas.microsoft.com/office/drawing/2014/main" val="2966639132"/>
                    </a:ext>
                  </a:extLst>
                </a:gridCol>
              </a:tblGrid>
              <a:tr h="77100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8459966"/>
                  </a:ext>
                </a:extLst>
              </a:tr>
              <a:tr h="77100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295229"/>
                  </a:ext>
                </a:extLst>
              </a:tr>
              <a:tr h="77100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0766913"/>
                  </a:ext>
                </a:extLst>
              </a:tr>
              <a:tr h="77100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64012"/>
                  </a:ext>
                </a:extLst>
              </a:tr>
              <a:tr h="77100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0702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371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Věk v době diagnózy, typ astmatu</a:t>
            </a:r>
            <a:endParaRPr lang="en-GB" dirty="0"/>
          </a:p>
        </p:txBody>
      </p:sp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916136620"/>
              </p:ext>
            </p:extLst>
          </p:nvPr>
        </p:nvGraphicFramePr>
        <p:xfrm>
          <a:off x="598609" y="1269117"/>
          <a:ext cx="4634852" cy="427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Skupina 10"/>
          <p:cNvGrpSpPr/>
          <p:nvPr/>
        </p:nvGrpSpPr>
        <p:grpSpPr>
          <a:xfrm>
            <a:off x="1143101" y="5486400"/>
            <a:ext cx="3906881" cy="693729"/>
            <a:chOff x="1175218" y="5655114"/>
            <a:chExt cx="3906881" cy="693729"/>
          </a:xfrm>
        </p:grpSpPr>
        <p:grpSp>
          <p:nvGrpSpPr>
            <p:cNvPr id="12" name="Skupina 11"/>
            <p:cNvGrpSpPr/>
            <p:nvPr/>
          </p:nvGrpSpPr>
          <p:grpSpPr>
            <a:xfrm>
              <a:off x="1175218" y="5655114"/>
              <a:ext cx="3906881" cy="693729"/>
              <a:chOff x="1734931" y="5342540"/>
              <a:chExt cx="3906881" cy="693729"/>
            </a:xfrm>
          </p:grpSpPr>
          <p:sp>
            <p:nvSpPr>
              <p:cNvPr id="14" name="Obdélník 13"/>
              <p:cNvSpPr/>
              <p:nvPr/>
            </p:nvSpPr>
            <p:spPr>
              <a:xfrm>
                <a:off x="2814931" y="5342540"/>
                <a:ext cx="2826881" cy="69372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cs-CZ" sz="1400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rPr>
                  <a:t>Diagnóza před 12. rokem (N = 25)</a:t>
                </a:r>
              </a:p>
              <a:p>
                <a:r>
                  <a:rPr lang="cs-CZ" sz="1400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rPr>
                  <a:t>Diagnóza po 12. roku (N = 47)</a:t>
                </a:r>
              </a:p>
            </p:txBody>
          </p:sp>
          <p:sp>
            <p:nvSpPr>
              <p:cNvPr id="17" name="Obdélník 16"/>
              <p:cNvSpPr/>
              <p:nvPr/>
            </p:nvSpPr>
            <p:spPr>
              <a:xfrm rot="5400000">
                <a:off x="2184931" y="5049407"/>
                <a:ext cx="180000" cy="1080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13" name="Obdélník 12"/>
            <p:cNvSpPr/>
            <p:nvPr/>
          </p:nvSpPr>
          <p:spPr>
            <a:xfrm rot="5400000">
              <a:off x="1625218" y="5584065"/>
              <a:ext cx="180000" cy="1080000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cs-CZ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aphicFrame>
        <p:nvGraphicFramePr>
          <p:cNvPr id="20" name="Graf 19"/>
          <p:cNvGraphicFramePr/>
          <p:nvPr>
            <p:extLst>
              <p:ext uri="{D42A27DB-BD31-4B8C-83A1-F6EECF244321}">
                <p14:modId xmlns:p14="http://schemas.microsoft.com/office/powerpoint/2010/main" val="776333631"/>
              </p:ext>
            </p:extLst>
          </p:nvPr>
        </p:nvGraphicFramePr>
        <p:xfrm>
          <a:off x="5497316" y="1454727"/>
          <a:ext cx="5548220" cy="4291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Tabulk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900873"/>
              </p:ext>
            </p:extLst>
          </p:nvPr>
        </p:nvGraphicFramePr>
        <p:xfrm>
          <a:off x="11045536" y="2135638"/>
          <a:ext cx="810491" cy="3408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491">
                  <a:extLst>
                    <a:ext uri="{9D8B030D-6E8A-4147-A177-3AD203B41FA5}">
                      <a16:colId xmlns:a16="http://schemas.microsoft.com/office/drawing/2014/main" val="2966639132"/>
                    </a:ext>
                  </a:extLst>
                </a:gridCol>
              </a:tblGrid>
              <a:tr h="113627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459966"/>
                  </a:ext>
                </a:extLst>
              </a:tr>
              <a:tr h="113627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295229"/>
                  </a:ext>
                </a:extLst>
              </a:tr>
              <a:tr h="113627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766913"/>
                  </a:ext>
                </a:extLst>
              </a:tr>
            </a:tbl>
          </a:graphicData>
        </a:graphic>
      </p:graphicFrame>
      <p:sp>
        <p:nvSpPr>
          <p:cNvPr id="15" name="Obdélník 14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72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2788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Počet krevních buněk</a:t>
            </a:r>
            <a:endParaRPr lang="en-GB" dirty="0"/>
          </a:p>
        </p:txBody>
      </p:sp>
      <p:graphicFrame>
        <p:nvGraphicFramePr>
          <p:cNvPr id="15" name="Graf 14"/>
          <p:cNvGraphicFramePr/>
          <p:nvPr>
            <p:extLst>
              <p:ext uri="{D42A27DB-BD31-4B8C-83A1-F6EECF244321}">
                <p14:modId xmlns:p14="http://schemas.microsoft.com/office/powerpoint/2010/main" val="2926195325"/>
              </p:ext>
            </p:extLst>
          </p:nvPr>
        </p:nvGraphicFramePr>
        <p:xfrm>
          <a:off x="598609" y="1269117"/>
          <a:ext cx="4634852" cy="427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" name="Skupina 15"/>
          <p:cNvGrpSpPr/>
          <p:nvPr/>
        </p:nvGrpSpPr>
        <p:grpSpPr>
          <a:xfrm>
            <a:off x="1587943" y="5486400"/>
            <a:ext cx="2967583" cy="693729"/>
            <a:chOff x="1175218" y="5655114"/>
            <a:chExt cx="2967583" cy="693729"/>
          </a:xfrm>
        </p:grpSpPr>
        <p:grpSp>
          <p:nvGrpSpPr>
            <p:cNvPr id="18" name="Skupina 17"/>
            <p:cNvGrpSpPr/>
            <p:nvPr/>
          </p:nvGrpSpPr>
          <p:grpSpPr>
            <a:xfrm>
              <a:off x="1175218" y="5655114"/>
              <a:ext cx="2967583" cy="693729"/>
              <a:chOff x="1734931" y="5342540"/>
              <a:chExt cx="2967583" cy="693729"/>
            </a:xfrm>
          </p:grpSpPr>
          <p:sp>
            <p:nvSpPr>
              <p:cNvPr id="22" name="Obdélník 21"/>
              <p:cNvSpPr/>
              <p:nvPr/>
            </p:nvSpPr>
            <p:spPr>
              <a:xfrm>
                <a:off x="2814931" y="5342540"/>
                <a:ext cx="1887583" cy="69372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cs-CZ" sz="1400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rPr>
                  <a:t>Neprovedeno (N = 51)</a:t>
                </a:r>
              </a:p>
              <a:p>
                <a:r>
                  <a:rPr lang="cs-CZ" sz="1400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rPr>
                  <a:t>Provedeno (N = 21)</a:t>
                </a:r>
              </a:p>
            </p:txBody>
          </p:sp>
          <p:sp>
            <p:nvSpPr>
              <p:cNvPr id="23" name="Obdélník 22"/>
              <p:cNvSpPr/>
              <p:nvPr/>
            </p:nvSpPr>
            <p:spPr>
              <a:xfrm rot="5400000">
                <a:off x="2184931" y="5049407"/>
                <a:ext cx="180000" cy="108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19" name="Obdélník 18"/>
            <p:cNvSpPr/>
            <p:nvPr/>
          </p:nvSpPr>
          <p:spPr>
            <a:xfrm rot="5400000">
              <a:off x="1625218" y="5584065"/>
              <a:ext cx="180000" cy="1080000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cs-CZ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sp>
        <p:nvSpPr>
          <p:cNvPr id="2" name="Šipka doprava 1"/>
          <p:cNvSpPr/>
          <p:nvPr/>
        </p:nvSpPr>
        <p:spPr>
          <a:xfrm>
            <a:off x="5069160" y="2845678"/>
            <a:ext cx="1383594" cy="1122219"/>
          </a:xfrm>
          <a:prstGeom prst="rightArrow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 = 21</a:t>
            </a:r>
            <a:endParaRPr lang="en-GB" sz="1400" dirty="0">
              <a:solidFill>
                <a:schemeClr val="tx1"/>
              </a:solidFill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868897"/>
              </p:ext>
            </p:extLst>
          </p:nvPr>
        </p:nvGraphicFramePr>
        <p:xfrm>
          <a:off x="5590310" y="4953609"/>
          <a:ext cx="6032426" cy="1143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2165">
                  <a:extLst>
                    <a:ext uri="{9D8B030D-6E8A-4147-A177-3AD203B41FA5}">
                      <a16:colId xmlns:a16="http://schemas.microsoft.com/office/drawing/2014/main" val="4151712809"/>
                    </a:ext>
                  </a:extLst>
                </a:gridCol>
                <a:gridCol w="1381655">
                  <a:extLst>
                    <a:ext uri="{9D8B030D-6E8A-4147-A177-3AD203B41FA5}">
                      <a16:colId xmlns:a16="http://schemas.microsoft.com/office/drawing/2014/main" val="216885038"/>
                    </a:ext>
                  </a:extLst>
                </a:gridCol>
                <a:gridCol w="1274303">
                  <a:extLst>
                    <a:ext uri="{9D8B030D-6E8A-4147-A177-3AD203B41FA5}">
                      <a16:colId xmlns:a16="http://schemas.microsoft.com/office/drawing/2014/main" val="3167161228"/>
                    </a:ext>
                  </a:extLst>
                </a:gridCol>
                <a:gridCol w="1274303">
                  <a:extLst>
                    <a:ext uri="{9D8B030D-6E8A-4147-A177-3AD203B41FA5}">
                      <a16:colId xmlns:a16="http://schemas.microsoft.com/office/drawing/2014/main" val="3894135975"/>
                    </a:ext>
                  </a:extLst>
                </a:gridCol>
              </a:tblGrid>
              <a:tr h="381232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Leukocyty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/>
                        </a:rPr>
                        <a:t>Neutrofily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/>
                        </a:rPr>
                        <a:t>Eozinofily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164452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Průměr (SD)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 (2,9)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4,9 (3,7)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226,9 (342,4)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15485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 Light" panose="020F0302020204030204" pitchFamily="34" charset="0"/>
                        </a:rPr>
                        <a:t> Medián (5.–95. percentil)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7,3 (4,9–13,2)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4,2 (0,1–11,9)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 (0,0–1 000,0)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646206"/>
                  </a:ext>
                </a:extLst>
              </a:tr>
            </a:tbl>
          </a:graphicData>
        </a:graphic>
      </p:graphicFrame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172783953"/>
              </p:ext>
            </p:extLst>
          </p:nvPr>
        </p:nvGraphicFramePr>
        <p:xfrm>
          <a:off x="6629400" y="1530732"/>
          <a:ext cx="1839191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Graf 26"/>
          <p:cNvGraphicFramePr/>
          <p:nvPr>
            <p:extLst>
              <p:ext uri="{D42A27DB-BD31-4B8C-83A1-F6EECF244321}">
                <p14:modId xmlns:p14="http://schemas.microsoft.com/office/powerpoint/2010/main" val="3650160398"/>
              </p:ext>
            </p:extLst>
          </p:nvPr>
        </p:nvGraphicFramePr>
        <p:xfrm>
          <a:off x="8291009" y="1530732"/>
          <a:ext cx="1839191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Graf 27"/>
          <p:cNvGraphicFramePr/>
          <p:nvPr>
            <p:extLst>
              <p:ext uri="{D42A27DB-BD31-4B8C-83A1-F6EECF244321}">
                <p14:modId xmlns:p14="http://schemas.microsoft.com/office/powerpoint/2010/main" val="1077949355"/>
              </p:ext>
            </p:extLst>
          </p:nvPr>
        </p:nvGraphicFramePr>
        <p:xfrm>
          <a:off x="9864530" y="1530732"/>
          <a:ext cx="1839191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Obdélník 8"/>
          <p:cNvSpPr/>
          <p:nvPr/>
        </p:nvSpPr>
        <p:spPr>
          <a:xfrm>
            <a:off x="5590310" y="6297583"/>
            <a:ext cx="5101935" cy="2989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>
                <a:solidFill>
                  <a:schemeClr val="tx1"/>
                </a:solidFill>
              </a:rPr>
              <a:t>V grafu jsou znázorněny tyto statistiky: 5. percentil – 25. percentil – medián – 75. percentil – 95. percentil.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72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1002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Celkové sérum </a:t>
            </a:r>
            <a:r>
              <a:rPr lang="cs-CZ" dirty="0" err="1"/>
              <a:t>IgE</a:t>
            </a:r>
            <a:endParaRPr lang="en-GB" dirty="0"/>
          </a:p>
        </p:txBody>
      </p:sp>
      <p:graphicFrame>
        <p:nvGraphicFramePr>
          <p:cNvPr id="15" name="Graf 14"/>
          <p:cNvGraphicFramePr/>
          <p:nvPr>
            <p:extLst>
              <p:ext uri="{D42A27DB-BD31-4B8C-83A1-F6EECF244321}">
                <p14:modId xmlns:p14="http://schemas.microsoft.com/office/powerpoint/2010/main" val="3611051448"/>
              </p:ext>
            </p:extLst>
          </p:nvPr>
        </p:nvGraphicFramePr>
        <p:xfrm>
          <a:off x="598609" y="1269117"/>
          <a:ext cx="4634852" cy="427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Šipka doprava 1"/>
          <p:cNvSpPr/>
          <p:nvPr/>
        </p:nvSpPr>
        <p:spPr>
          <a:xfrm>
            <a:off x="5069160" y="2845678"/>
            <a:ext cx="1955095" cy="1122219"/>
          </a:xfrm>
          <a:prstGeom prst="rightArrow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 = 24</a:t>
            </a:r>
            <a:endParaRPr lang="en-GB" sz="1400" dirty="0">
              <a:solidFill>
                <a:schemeClr val="tx1"/>
              </a:solidFill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137496"/>
              </p:ext>
            </p:extLst>
          </p:nvPr>
        </p:nvGraphicFramePr>
        <p:xfrm>
          <a:off x="7312020" y="4953609"/>
          <a:ext cx="3376468" cy="1143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1198">
                  <a:extLst>
                    <a:ext uri="{9D8B030D-6E8A-4147-A177-3AD203B41FA5}">
                      <a16:colId xmlns:a16="http://schemas.microsoft.com/office/drawing/2014/main" val="4151712809"/>
                    </a:ext>
                  </a:extLst>
                </a:gridCol>
                <a:gridCol w="1565270">
                  <a:extLst>
                    <a:ext uri="{9D8B030D-6E8A-4147-A177-3AD203B41FA5}">
                      <a16:colId xmlns:a16="http://schemas.microsoft.com/office/drawing/2014/main" val="3894135975"/>
                    </a:ext>
                  </a:extLst>
                </a:gridCol>
              </a:tblGrid>
              <a:tr h="381232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/>
                        </a:rPr>
                        <a:t>IgE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alibri Ligh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164452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Průměr (SD)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505,8 (921,9)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15485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 Light" panose="020F0302020204030204" pitchFamily="34" charset="0"/>
                        </a:rPr>
                        <a:t> Medián (5.–95. percentil)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207,5 (23,0–1 960,0)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646206"/>
                  </a:ext>
                </a:extLst>
              </a:tr>
            </a:tbl>
          </a:graphicData>
        </a:graphic>
      </p:graphicFrame>
      <p:graphicFrame>
        <p:nvGraphicFramePr>
          <p:cNvPr id="27" name="Graf 26"/>
          <p:cNvGraphicFramePr/>
          <p:nvPr>
            <p:extLst>
              <p:ext uri="{D42A27DB-BD31-4B8C-83A1-F6EECF244321}">
                <p14:modId xmlns:p14="http://schemas.microsoft.com/office/powerpoint/2010/main" val="2327935814"/>
              </p:ext>
            </p:extLst>
          </p:nvPr>
        </p:nvGraphicFramePr>
        <p:xfrm>
          <a:off x="7312021" y="1530732"/>
          <a:ext cx="3376468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Obdélník 8"/>
          <p:cNvSpPr/>
          <p:nvPr/>
        </p:nvSpPr>
        <p:spPr>
          <a:xfrm>
            <a:off x="5590310" y="6297583"/>
            <a:ext cx="5101935" cy="2989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>
                <a:solidFill>
                  <a:schemeClr val="tx1"/>
                </a:solidFill>
              </a:rPr>
              <a:t>V grafu jsou znázorněny tyto statistiky: 5. percentil – 25. percentil – medián – 75. percentil – 95. percentil.</a:t>
            </a:r>
            <a:endParaRPr lang="en-GB" sz="900" dirty="0">
              <a:solidFill>
                <a:schemeClr val="tx1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710294" y="5486400"/>
            <a:ext cx="4582887" cy="693729"/>
            <a:chOff x="783031" y="5486400"/>
            <a:chExt cx="4582887" cy="693729"/>
          </a:xfrm>
        </p:grpSpPr>
        <p:grpSp>
          <p:nvGrpSpPr>
            <p:cNvPr id="16" name="Skupina 15"/>
            <p:cNvGrpSpPr/>
            <p:nvPr/>
          </p:nvGrpSpPr>
          <p:grpSpPr>
            <a:xfrm>
              <a:off x="783031" y="5486400"/>
              <a:ext cx="2355583" cy="693729"/>
              <a:chOff x="1787218" y="5655114"/>
              <a:chExt cx="2355583" cy="693729"/>
            </a:xfrm>
          </p:grpSpPr>
          <p:grpSp>
            <p:nvGrpSpPr>
              <p:cNvPr id="18" name="Skupina 17"/>
              <p:cNvGrpSpPr/>
              <p:nvPr/>
            </p:nvGrpSpPr>
            <p:grpSpPr>
              <a:xfrm>
                <a:off x="1787218" y="5655114"/>
                <a:ext cx="2355583" cy="693729"/>
                <a:chOff x="2346931" y="5342540"/>
                <a:chExt cx="2355583" cy="693729"/>
              </a:xfrm>
            </p:grpSpPr>
            <p:sp>
              <p:nvSpPr>
                <p:cNvPr id="22" name="Obdélník 21"/>
                <p:cNvSpPr/>
                <p:nvPr/>
              </p:nvSpPr>
              <p:spPr>
                <a:xfrm>
                  <a:off x="2814931" y="5342540"/>
                  <a:ext cx="1887583" cy="693729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cs-CZ" sz="1400" dirty="0">
                      <a:solidFill>
                        <a:schemeClr val="tx1"/>
                      </a:solidFill>
                      <a:latin typeface="+mj-lt"/>
                      <a:cs typeface="Calibri Light" panose="020F0302020204030204" pitchFamily="34" charset="0"/>
                    </a:rPr>
                    <a:t>Neprovedeno (N = 32)</a:t>
                  </a:r>
                </a:p>
                <a:p>
                  <a:r>
                    <a:rPr lang="cs-CZ" sz="1400" dirty="0">
                      <a:solidFill>
                        <a:schemeClr val="tx1"/>
                      </a:solidFill>
                      <a:latin typeface="+mj-lt"/>
                      <a:cs typeface="Calibri Light" panose="020F0302020204030204" pitchFamily="34" charset="0"/>
                    </a:rPr>
                    <a:t>Provedeno (N = 24)</a:t>
                  </a:r>
                </a:p>
              </p:txBody>
            </p:sp>
            <p:sp>
              <p:nvSpPr>
                <p:cNvPr id="23" name="Obdélník 22"/>
                <p:cNvSpPr/>
                <p:nvPr/>
              </p:nvSpPr>
              <p:spPr>
                <a:xfrm rot="5400000">
                  <a:off x="2490931" y="5355407"/>
                  <a:ext cx="180000" cy="468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200000"/>
                    </a:lnSpc>
                  </a:pPr>
                  <a:endParaRPr lang="cs-CZ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19" name="Obdélník 18"/>
              <p:cNvSpPr/>
              <p:nvPr/>
            </p:nvSpPr>
            <p:spPr>
              <a:xfrm rot="5400000">
                <a:off x="1931218" y="5890065"/>
                <a:ext cx="180000" cy="468000"/>
              </a:xfrm>
              <a:prstGeom prst="rect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17" name="Skupina 16"/>
            <p:cNvGrpSpPr/>
            <p:nvPr/>
          </p:nvGrpSpPr>
          <p:grpSpPr>
            <a:xfrm>
              <a:off x="3010335" y="5486400"/>
              <a:ext cx="2355583" cy="693729"/>
              <a:chOff x="1787218" y="5655114"/>
              <a:chExt cx="2355583" cy="693729"/>
            </a:xfrm>
          </p:grpSpPr>
          <p:grpSp>
            <p:nvGrpSpPr>
              <p:cNvPr id="20" name="Skupina 19"/>
              <p:cNvGrpSpPr/>
              <p:nvPr/>
            </p:nvGrpSpPr>
            <p:grpSpPr>
              <a:xfrm>
                <a:off x="1787218" y="5655114"/>
                <a:ext cx="2355583" cy="693729"/>
                <a:chOff x="2346931" y="5342540"/>
                <a:chExt cx="2355583" cy="693729"/>
              </a:xfrm>
            </p:grpSpPr>
            <p:sp>
              <p:nvSpPr>
                <p:cNvPr id="25" name="Obdélník 24"/>
                <p:cNvSpPr/>
                <p:nvPr/>
              </p:nvSpPr>
              <p:spPr>
                <a:xfrm>
                  <a:off x="2814931" y="5342540"/>
                  <a:ext cx="1887583" cy="693729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cs-CZ" sz="1400" dirty="0">
                      <a:solidFill>
                        <a:schemeClr val="tx1"/>
                      </a:solidFill>
                      <a:latin typeface="+mj-lt"/>
                      <a:cs typeface="Calibri Light" panose="020F0302020204030204" pitchFamily="34" charset="0"/>
                    </a:rPr>
                    <a:t>Neznámo (N = 2)</a:t>
                  </a:r>
                </a:p>
                <a:p>
                  <a:r>
                    <a:rPr lang="cs-CZ" sz="1400" dirty="0">
                      <a:solidFill>
                        <a:schemeClr val="tx1"/>
                      </a:solidFill>
                      <a:latin typeface="+mj-lt"/>
                      <a:cs typeface="Calibri Light" panose="020F0302020204030204" pitchFamily="34" charset="0"/>
                    </a:rPr>
                    <a:t>Nevyplněno (N = 14)</a:t>
                  </a:r>
                </a:p>
              </p:txBody>
            </p:sp>
            <p:sp>
              <p:nvSpPr>
                <p:cNvPr id="26" name="Obdélník 25"/>
                <p:cNvSpPr/>
                <p:nvPr/>
              </p:nvSpPr>
              <p:spPr>
                <a:xfrm rot="5400000">
                  <a:off x="2490931" y="5355407"/>
                  <a:ext cx="180000" cy="4680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200000"/>
                    </a:lnSpc>
                  </a:pPr>
                  <a:endParaRPr lang="cs-CZ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21" name="Obdélník 20"/>
              <p:cNvSpPr/>
              <p:nvPr/>
            </p:nvSpPr>
            <p:spPr>
              <a:xfrm rot="5400000">
                <a:off x="1931218" y="5890065"/>
                <a:ext cx="180000" cy="46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</p:grpSp>
      <p:sp>
        <p:nvSpPr>
          <p:cNvPr id="28" name="Obdélník 27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72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2844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Plicní funkce – FEV1 a FVC</a:t>
            </a:r>
            <a:endParaRPr lang="en-GB" dirty="0"/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1352104254"/>
              </p:ext>
            </p:extLst>
          </p:nvPr>
        </p:nvGraphicFramePr>
        <p:xfrm>
          <a:off x="371835" y="1530732"/>
          <a:ext cx="2485664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f 9"/>
          <p:cNvGraphicFramePr/>
          <p:nvPr>
            <p:extLst>
              <p:ext uri="{D42A27DB-BD31-4B8C-83A1-F6EECF244321}">
                <p14:modId xmlns:p14="http://schemas.microsoft.com/office/powerpoint/2010/main" val="4088386068"/>
              </p:ext>
            </p:extLst>
          </p:nvPr>
        </p:nvGraphicFramePr>
        <p:xfrm>
          <a:off x="2623812" y="1530732"/>
          <a:ext cx="2485664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f 10"/>
          <p:cNvGraphicFramePr/>
          <p:nvPr>
            <p:extLst>
              <p:ext uri="{D42A27DB-BD31-4B8C-83A1-F6EECF244321}">
                <p14:modId xmlns:p14="http://schemas.microsoft.com/office/powerpoint/2010/main" val="888982661"/>
              </p:ext>
            </p:extLst>
          </p:nvPr>
        </p:nvGraphicFramePr>
        <p:xfrm>
          <a:off x="4875788" y="1530732"/>
          <a:ext cx="2485664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 13"/>
          <p:cNvGraphicFramePr/>
          <p:nvPr>
            <p:extLst>
              <p:ext uri="{D42A27DB-BD31-4B8C-83A1-F6EECF244321}">
                <p14:modId xmlns:p14="http://schemas.microsoft.com/office/powerpoint/2010/main" val="66433116"/>
              </p:ext>
            </p:extLst>
          </p:nvPr>
        </p:nvGraphicFramePr>
        <p:xfrm>
          <a:off x="7127765" y="1530732"/>
          <a:ext cx="2485664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 14"/>
          <p:cNvGraphicFramePr/>
          <p:nvPr>
            <p:extLst>
              <p:ext uri="{D42A27DB-BD31-4B8C-83A1-F6EECF244321}">
                <p14:modId xmlns:p14="http://schemas.microsoft.com/office/powerpoint/2010/main" val="2968336221"/>
              </p:ext>
            </p:extLst>
          </p:nvPr>
        </p:nvGraphicFramePr>
        <p:xfrm>
          <a:off x="9379741" y="1530732"/>
          <a:ext cx="2485664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Tabulk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854526"/>
              </p:ext>
            </p:extLst>
          </p:nvPr>
        </p:nvGraphicFramePr>
        <p:xfrm>
          <a:off x="256595" y="4953609"/>
          <a:ext cx="4201106" cy="1143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6892">
                  <a:extLst>
                    <a:ext uri="{9D8B030D-6E8A-4147-A177-3AD203B41FA5}">
                      <a16:colId xmlns:a16="http://schemas.microsoft.com/office/drawing/2014/main" val="4151712809"/>
                    </a:ext>
                  </a:extLst>
                </a:gridCol>
                <a:gridCol w="1255625">
                  <a:extLst>
                    <a:ext uri="{9D8B030D-6E8A-4147-A177-3AD203B41FA5}">
                      <a16:colId xmlns:a16="http://schemas.microsoft.com/office/drawing/2014/main" val="3894135975"/>
                    </a:ext>
                  </a:extLst>
                </a:gridCol>
                <a:gridCol w="1248589">
                  <a:extLst>
                    <a:ext uri="{9D8B030D-6E8A-4147-A177-3AD203B41FA5}">
                      <a16:colId xmlns:a16="http://schemas.microsoft.com/office/drawing/2014/main" val="3516104855"/>
                    </a:ext>
                  </a:extLst>
                </a:gridCol>
              </a:tblGrid>
              <a:tr h="381232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FEV1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(l)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/>
                        </a:rPr>
                        <a:t>FEV1 (%)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164452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Průměr (SD)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 (0,8)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72,4 (20,8)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15485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 Light" panose="020F0302020204030204" pitchFamily="34" charset="0"/>
                        </a:rPr>
                        <a:t> Medián (5.–95. percentil)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2,1 (0,9–3,8)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73,9 (36,7–108,0)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646206"/>
                  </a:ext>
                </a:extLst>
              </a:tr>
            </a:tbl>
          </a:graphicData>
        </a:graphic>
      </p:graphicFrame>
      <p:graphicFrame>
        <p:nvGraphicFramePr>
          <p:cNvPr id="18" name="Tabulk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004565"/>
              </p:ext>
            </p:extLst>
          </p:nvPr>
        </p:nvGraphicFramePr>
        <p:xfrm>
          <a:off x="4658221" y="4953609"/>
          <a:ext cx="4201106" cy="1143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6892">
                  <a:extLst>
                    <a:ext uri="{9D8B030D-6E8A-4147-A177-3AD203B41FA5}">
                      <a16:colId xmlns:a16="http://schemas.microsoft.com/office/drawing/2014/main" val="4151712809"/>
                    </a:ext>
                  </a:extLst>
                </a:gridCol>
                <a:gridCol w="1255625">
                  <a:extLst>
                    <a:ext uri="{9D8B030D-6E8A-4147-A177-3AD203B41FA5}">
                      <a16:colId xmlns:a16="http://schemas.microsoft.com/office/drawing/2014/main" val="3894135975"/>
                    </a:ext>
                  </a:extLst>
                </a:gridCol>
                <a:gridCol w="1248589">
                  <a:extLst>
                    <a:ext uri="{9D8B030D-6E8A-4147-A177-3AD203B41FA5}">
                      <a16:colId xmlns:a16="http://schemas.microsoft.com/office/drawing/2014/main" val="3516104855"/>
                    </a:ext>
                  </a:extLst>
                </a:gridCol>
              </a:tblGrid>
              <a:tr h="381232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FVC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(l)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FVC (%)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164452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Průměr (SD)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 (1,0)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87,3 (21,8)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15485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 Light" panose="020F0302020204030204" pitchFamily="34" charset="0"/>
                        </a:rPr>
                        <a:t> Medián (5.–95. percentil)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 (1,6–5,2)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89,5 (52,8–118,0)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646206"/>
                  </a:ext>
                </a:extLst>
              </a:tr>
            </a:tbl>
          </a:graphicData>
        </a:graphic>
      </p:graphicFrame>
      <p:graphicFrame>
        <p:nvGraphicFramePr>
          <p:cNvPr id="19" name="Tabulk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723358"/>
              </p:ext>
            </p:extLst>
          </p:nvPr>
        </p:nvGraphicFramePr>
        <p:xfrm>
          <a:off x="9059847" y="4953609"/>
          <a:ext cx="2945481" cy="1143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6892">
                  <a:extLst>
                    <a:ext uri="{9D8B030D-6E8A-4147-A177-3AD203B41FA5}">
                      <a16:colId xmlns:a16="http://schemas.microsoft.com/office/drawing/2014/main" val="4151712809"/>
                    </a:ext>
                  </a:extLst>
                </a:gridCol>
                <a:gridCol w="1248589">
                  <a:extLst>
                    <a:ext uri="{9D8B030D-6E8A-4147-A177-3AD203B41FA5}">
                      <a16:colId xmlns:a16="http://schemas.microsoft.com/office/drawing/2014/main" val="3516104855"/>
                    </a:ext>
                  </a:extLst>
                </a:gridCol>
              </a:tblGrid>
              <a:tr h="381232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/>
                        </a:rPr>
                        <a:t>FEV1/FVC (%)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164452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Průměr (SD)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66,8 (14,3)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15485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 Light" panose="020F0302020204030204" pitchFamily="34" charset="0"/>
                        </a:rPr>
                        <a:t> Medián (5.–95. percentil)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67,4 (46,0–94,3)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646206"/>
                  </a:ext>
                </a:extLst>
              </a:tr>
            </a:tbl>
          </a:graphicData>
        </a:graphic>
      </p:graphicFrame>
      <p:sp>
        <p:nvSpPr>
          <p:cNvPr id="20" name="Obdélník 19"/>
          <p:cNvSpPr/>
          <p:nvPr/>
        </p:nvSpPr>
        <p:spPr>
          <a:xfrm>
            <a:off x="2421082" y="6297583"/>
            <a:ext cx="8271163" cy="2989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>
                <a:solidFill>
                  <a:schemeClr val="tx1"/>
                </a:solidFill>
              </a:rPr>
              <a:t>V grafu jsou znázorněny tyto statistiky: 5. percentil – 25. percentil – medián – 75. percentil – 95. percentil.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72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0400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Plicní funkce – </a:t>
            </a:r>
            <a:r>
              <a:rPr lang="cs-CZ" dirty="0" err="1"/>
              <a:t>FeNO</a:t>
            </a:r>
            <a:endParaRPr lang="en-GB" dirty="0"/>
          </a:p>
        </p:txBody>
      </p:sp>
      <p:graphicFrame>
        <p:nvGraphicFramePr>
          <p:cNvPr id="13" name="Graf 12"/>
          <p:cNvGraphicFramePr/>
          <p:nvPr>
            <p:extLst>
              <p:ext uri="{D42A27DB-BD31-4B8C-83A1-F6EECF244321}">
                <p14:modId xmlns:p14="http://schemas.microsoft.com/office/powerpoint/2010/main" val="3773875442"/>
              </p:ext>
            </p:extLst>
          </p:nvPr>
        </p:nvGraphicFramePr>
        <p:xfrm>
          <a:off x="598609" y="1269117"/>
          <a:ext cx="4634852" cy="427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Šipka doprava 16"/>
          <p:cNvSpPr/>
          <p:nvPr/>
        </p:nvSpPr>
        <p:spPr>
          <a:xfrm>
            <a:off x="5069160" y="2845678"/>
            <a:ext cx="1955095" cy="1122219"/>
          </a:xfrm>
          <a:prstGeom prst="rightArrow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 = 57</a:t>
            </a:r>
            <a:endParaRPr lang="en-GB" sz="1400" dirty="0">
              <a:solidFill>
                <a:schemeClr val="tx1"/>
              </a:solidFill>
            </a:endParaRPr>
          </a:p>
        </p:txBody>
      </p:sp>
      <p:graphicFrame>
        <p:nvGraphicFramePr>
          <p:cNvPr id="21" name="Tabulk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155229"/>
              </p:ext>
            </p:extLst>
          </p:nvPr>
        </p:nvGraphicFramePr>
        <p:xfrm>
          <a:off x="7312020" y="4953609"/>
          <a:ext cx="3376468" cy="1143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1198">
                  <a:extLst>
                    <a:ext uri="{9D8B030D-6E8A-4147-A177-3AD203B41FA5}">
                      <a16:colId xmlns:a16="http://schemas.microsoft.com/office/drawing/2014/main" val="4151712809"/>
                    </a:ext>
                  </a:extLst>
                </a:gridCol>
                <a:gridCol w="1565270">
                  <a:extLst>
                    <a:ext uri="{9D8B030D-6E8A-4147-A177-3AD203B41FA5}">
                      <a16:colId xmlns:a16="http://schemas.microsoft.com/office/drawing/2014/main" val="3894135975"/>
                    </a:ext>
                  </a:extLst>
                </a:gridCol>
              </a:tblGrid>
              <a:tr h="381232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/>
                        </a:rPr>
                        <a:t>FeNO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alibri Ligh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164452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Průměr (SD)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47,6 (35,2)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15485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 Light" panose="020F0302020204030204" pitchFamily="34" charset="0"/>
                        </a:rPr>
                        <a:t> Medián (5.–95. percentil)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 (10,0–109,0)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646206"/>
                  </a:ext>
                </a:extLst>
              </a:tr>
            </a:tbl>
          </a:graphicData>
        </a:graphic>
      </p:graphicFrame>
      <p:graphicFrame>
        <p:nvGraphicFramePr>
          <p:cNvPr id="22" name="Graf 21"/>
          <p:cNvGraphicFramePr/>
          <p:nvPr>
            <p:extLst>
              <p:ext uri="{D42A27DB-BD31-4B8C-83A1-F6EECF244321}">
                <p14:modId xmlns:p14="http://schemas.microsoft.com/office/powerpoint/2010/main" val="1581486352"/>
              </p:ext>
            </p:extLst>
          </p:nvPr>
        </p:nvGraphicFramePr>
        <p:xfrm>
          <a:off x="7312021" y="1530732"/>
          <a:ext cx="3376468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Obdélník 22"/>
          <p:cNvSpPr/>
          <p:nvPr/>
        </p:nvSpPr>
        <p:spPr>
          <a:xfrm>
            <a:off x="5590310" y="6297583"/>
            <a:ext cx="5101935" cy="2989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>
                <a:solidFill>
                  <a:schemeClr val="tx1"/>
                </a:solidFill>
              </a:rPr>
              <a:t>V grafu jsou znázorněny tyto statistiky: 5. percentil – 25. percentil – medián – 75. percentil – 95. percentil.</a:t>
            </a:r>
            <a:endParaRPr lang="en-GB" sz="900" dirty="0">
              <a:solidFill>
                <a:schemeClr val="tx1"/>
              </a:solidFill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710294" y="5486400"/>
            <a:ext cx="4582887" cy="693729"/>
            <a:chOff x="783031" y="5486400"/>
            <a:chExt cx="4582887" cy="693729"/>
          </a:xfrm>
        </p:grpSpPr>
        <p:grpSp>
          <p:nvGrpSpPr>
            <p:cNvPr id="25" name="Skupina 24"/>
            <p:cNvGrpSpPr/>
            <p:nvPr/>
          </p:nvGrpSpPr>
          <p:grpSpPr>
            <a:xfrm>
              <a:off x="783031" y="5486400"/>
              <a:ext cx="2355583" cy="693729"/>
              <a:chOff x="1787218" y="5655114"/>
              <a:chExt cx="2355583" cy="693729"/>
            </a:xfrm>
          </p:grpSpPr>
          <p:grpSp>
            <p:nvGrpSpPr>
              <p:cNvPr id="31" name="Skupina 30"/>
              <p:cNvGrpSpPr/>
              <p:nvPr/>
            </p:nvGrpSpPr>
            <p:grpSpPr>
              <a:xfrm>
                <a:off x="1787218" y="5655114"/>
                <a:ext cx="2355583" cy="693729"/>
                <a:chOff x="2346931" y="5342540"/>
                <a:chExt cx="2355583" cy="693729"/>
              </a:xfrm>
            </p:grpSpPr>
            <p:sp>
              <p:nvSpPr>
                <p:cNvPr id="33" name="Obdélník 32"/>
                <p:cNvSpPr/>
                <p:nvPr/>
              </p:nvSpPr>
              <p:spPr>
                <a:xfrm>
                  <a:off x="2814931" y="5342540"/>
                  <a:ext cx="1887583" cy="693729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cs-CZ" sz="1400" dirty="0">
                      <a:solidFill>
                        <a:schemeClr val="tx1"/>
                      </a:solidFill>
                      <a:latin typeface="+mj-lt"/>
                      <a:cs typeface="Calibri Light" panose="020F0302020204030204" pitchFamily="34" charset="0"/>
                    </a:rPr>
                    <a:t>Neprovedeno (N = 13)</a:t>
                  </a:r>
                </a:p>
                <a:p>
                  <a:r>
                    <a:rPr lang="cs-CZ" sz="1400" dirty="0">
                      <a:solidFill>
                        <a:schemeClr val="tx1"/>
                      </a:solidFill>
                      <a:latin typeface="+mj-lt"/>
                      <a:cs typeface="Calibri Light" panose="020F0302020204030204" pitchFamily="34" charset="0"/>
                    </a:rPr>
                    <a:t>Provedeno (N = 57)</a:t>
                  </a:r>
                </a:p>
              </p:txBody>
            </p:sp>
            <p:sp>
              <p:nvSpPr>
                <p:cNvPr id="34" name="Obdélník 33"/>
                <p:cNvSpPr/>
                <p:nvPr/>
              </p:nvSpPr>
              <p:spPr>
                <a:xfrm rot="5400000">
                  <a:off x="2490931" y="5355407"/>
                  <a:ext cx="180000" cy="468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200000"/>
                    </a:lnSpc>
                  </a:pPr>
                  <a:endParaRPr lang="cs-CZ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32" name="Obdélník 31"/>
              <p:cNvSpPr/>
              <p:nvPr/>
            </p:nvSpPr>
            <p:spPr>
              <a:xfrm rot="5400000">
                <a:off x="1931218" y="5890065"/>
                <a:ext cx="180000" cy="468000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6" name="Skupina 25"/>
            <p:cNvGrpSpPr/>
            <p:nvPr/>
          </p:nvGrpSpPr>
          <p:grpSpPr>
            <a:xfrm>
              <a:off x="3010335" y="5486400"/>
              <a:ext cx="2355583" cy="693729"/>
              <a:chOff x="1787218" y="5655114"/>
              <a:chExt cx="2355583" cy="693729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1787218" y="5655114"/>
                <a:ext cx="2355583" cy="693729"/>
                <a:chOff x="2346931" y="5342540"/>
                <a:chExt cx="2355583" cy="693729"/>
              </a:xfrm>
            </p:grpSpPr>
            <p:sp>
              <p:nvSpPr>
                <p:cNvPr id="29" name="Obdélník 28"/>
                <p:cNvSpPr/>
                <p:nvPr/>
              </p:nvSpPr>
              <p:spPr>
                <a:xfrm>
                  <a:off x="2814931" y="5342540"/>
                  <a:ext cx="1887583" cy="693729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cs-CZ" sz="1400" dirty="0">
                      <a:solidFill>
                        <a:schemeClr val="tx1"/>
                      </a:solidFill>
                      <a:latin typeface="+mj-lt"/>
                      <a:cs typeface="Calibri Light" panose="020F0302020204030204" pitchFamily="34" charset="0"/>
                    </a:rPr>
                    <a:t>Neznámo (N = 1)</a:t>
                  </a:r>
                </a:p>
                <a:p>
                  <a:r>
                    <a:rPr lang="cs-CZ" sz="1400" dirty="0">
                      <a:solidFill>
                        <a:schemeClr val="tx1"/>
                      </a:solidFill>
                      <a:latin typeface="+mj-lt"/>
                      <a:cs typeface="Calibri Light" panose="020F0302020204030204" pitchFamily="34" charset="0"/>
                    </a:rPr>
                    <a:t>Nevyplněno (N = 1)</a:t>
                  </a:r>
                </a:p>
              </p:txBody>
            </p:sp>
            <p:sp>
              <p:nvSpPr>
                <p:cNvPr id="30" name="Obdélník 29"/>
                <p:cNvSpPr/>
                <p:nvPr/>
              </p:nvSpPr>
              <p:spPr>
                <a:xfrm rot="5400000">
                  <a:off x="2490931" y="5355407"/>
                  <a:ext cx="180000" cy="4680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200000"/>
                    </a:lnSpc>
                  </a:pPr>
                  <a:endParaRPr lang="cs-CZ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28" name="Obdélník 27"/>
              <p:cNvSpPr/>
              <p:nvPr/>
            </p:nvSpPr>
            <p:spPr>
              <a:xfrm rot="5400000">
                <a:off x="1931218" y="5890065"/>
                <a:ext cx="180000" cy="46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</p:grpSp>
      <p:sp>
        <p:nvSpPr>
          <p:cNvPr id="20" name="Obdélník 19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72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5251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Dotazník na kontrolu astmatu – ACT </a:t>
            </a:r>
            <a:endParaRPr lang="en-GB" dirty="0"/>
          </a:p>
        </p:txBody>
      </p:sp>
      <p:graphicFrame>
        <p:nvGraphicFramePr>
          <p:cNvPr id="20" name="Graf 19"/>
          <p:cNvGraphicFramePr/>
          <p:nvPr>
            <p:extLst>
              <p:ext uri="{D42A27DB-BD31-4B8C-83A1-F6EECF244321}">
                <p14:modId xmlns:p14="http://schemas.microsoft.com/office/powerpoint/2010/main" val="3601194522"/>
              </p:ext>
            </p:extLst>
          </p:nvPr>
        </p:nvGraphicFramePr>
        <p:xfrm>
          <a:off x="598609" y="1269117"/>
          <a:ext cx="4634852" cy="427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5" name="Skupina 34"/>
          <p:cNvGrpSpPr/>
          <p:nvPr/>
        </p:nvGrpSpPr>
        <p:grpSpPr>
          <a:xfrm>
            <a:off x="1587943" y="5486400"/>
            <a:ext cx="2967583" cy="693729"/>
            <a:chOff x="1175218" y="5655114"/>
            <a:chExt cx="2967583" cy="693729"/>
          </a:xfrm>
        </p:grpSpPr>
        <p:grpSp>
          <p:nvGrpSpPr>
            <p:cNvPr id="36" name="Skupina 35"/>
            <p:cNvGrpSpPr/>
            <p:nvPr/>
          </p:nvGrpSpPr>
          <p:grpSpPr>
            <a:xfrm>
              <a:off x="1175218" y="5655114"/>
              <a:ext cx="2967583" cy="693729"/>
              <a:chOff x="1734931" y="5342540"/>
              <a:chExt cx="2967583" cy="693729"/>
            </a:xfrm>
          </p:grpSpPr>
          <p:sp>
            <p:nvSpPr>
              <p:cNvPr id="38" name="Obdélník 37"/>
              <p:cNvSpPr/>
              <p:nvPr/>
            </p:nvSpPr>
            <p:spPr>
              <a:xfrm>
                <a:off x="2814931" y="5342540"/>
                <a:ext cx="1887583" cy="69372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cs-CZ" sz="1400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rPr>
                  <a:t>Neprovedeno (N = 4)</a:t>
                </a:r>
              </a:p>
              <a:p>
                <a:r>
                  <a:rPr lang="cs-CZ" sz="1400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rPr>
                  <a:t>Provedeno (N = 68)</a:t>
                </a:r>
              </a:p>
            </p:txBody>
          </p:sp>
          <p:sp>
            <p:nvSpPr>
              <p:cNvPr id="39" name="Obdélník 38"/>
              <p:cNvSpPr/>
              <p:nvPr/>
            </p:nvSpPr>
            <p:spPr>
              <a:xfrm rot="5400000">
                <a:off x="2184931" y="5049407"/>
                <a:ext cx="180000" cy="108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37" name="Obdélník 36"/>
            <p:cNvSpPr/>
            <p:nvPr/>
          </p:nvSpPr>
          <p:spPr>
            <a:xfrm rot="5400000">
              <a:off x="1625218" y="5584065"/>
              <a:ext cx="180000" cy="1080000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cs-CZ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aphicFrame>
        <p:nvGraphicFramePr>
          <p:cNvPr id="43" name="Tabulka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371689"/>
              </p:ext>
            </p:extLst>
          </p:nvPr>
        </p:nvGraphicFramePr>
        <p:xfrm>
          <a:off x="7312020" y="4953609"/>
          <a:ext cx="3376468" cy="1143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1198">
                  <a:extLst>
                    <a:ext uri="{9D8B030D-6E8A-4147-A177-3AD203B41FA5}">
                      <a16:colId xmlns:a16="http://schemas.microsoft.com/office/drawing/2014/main" val="4151712809"/>
                    </a:ext>
                  </a:extLst>
                </a:gridCol>
                <a:gridCol w="1565270">
                  <a:extLst>
                    <a:ext uri="{9D8B030D-6E8A-4147-A177-3AD203B41FA5}">
                      <a16:colId xmlns:a16="http://schemas.microsoft.com/office/drawing/2014/main" val="3894135975"/>
                    </a:ext>
                  </a:extLst>
                </a:gridCol>
              </a:tblGrid>
              <a:tr h="381232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ACT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164452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Průměr (SD)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16,8 (5,5)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15485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 Light" panose="020F0302020204030204" pitchFamily="34" charset="0"/>
                        </a:rPr>
                        <a:t> Medián (5.–95. percentil)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 (7,0–24,0)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646206"/>
                  </a:ext>
                </a:extLst>
              </a:tr>
            </a:tbl>
          </a:graphicData>
        </a:graphic>
      </p:graphicFrame>
      <p:graphicFrame>
        <p:nvGraphicFramePr>
          <p:cNvPr id="44" name="Graf 43"/>
          <p:cNvGraphicFramePr/>
          <p:nvPr>
            <p:extLst>
              <p:ext uri="{D42A27DB-BD31-4B8C-83A1-F6EECF244321}">
                <p14:modId xmlns:p14="http://schemas.microsoft.com/office/powerpoint/2010/main" val="3987074777"/>
              </p:ext>
            </p:extLst>
          </p:nvPr>
        </p:nvGraphicFramePr>
        <p:xfrm>
          <a:off x="7312021" y="1530732"/>
          <a:ext cx="3376468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" name="Obdélník 44"/>
          <p:cNvSpPr/>
          <p:nvPr/>
        </p:nvSpPr>
        <p:spPr>
          <a:xfrm>
            <a:off x="5590310" y="6297583"/>
            <a:ext cx="5101935" cy="2989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>
                <a:solidFill>
                  <a:schemeClr val="tx1"/>
                </a:solidFill>
              </a:rPr>
              <a:t>V grafu jsou znázorněny tyto statistiky: 5. percentil – 25. percentil – medián – 75. percentil – 95. percentil.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46" name="Šipka doprava 45"/>
          <p:cNvSpPr/>
          <p:nvPr/>
        </p:nvSpPr>
        <p:spPr>
          <a:xfrm>
            <a:off x="5069160" y="2845678"/>
            <a:ext cx="1955095" cy="1122219"/>
          </a:xfrm>
          <a:prstGeom prst="rightArrow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 = 68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72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2489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Komorbidity</a:t>
            </a:r>
            <a:endParaRPr lang="en-GB" dirty="0"/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4105028414"/>
              </p:ext>
            </p:extLst>
          </p:nvPr>
        </p:nvGraphicFramePr>
        <p:xfrm>
          <a:off x="604826" y="1323485"/>
          <a:ext cx="5420836" cy="4034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0" name="Skupina 29"/>
          <p:cNvGrpSpPr/>
          <p:nvPr/>
        </p:nvGrpSpPr>
        <p:grpSpPr>
          <a:xfrm>
            <a:off x="2307561" y="5300716"/>
            <a:ext cx="2945976" cy="858632"/>
            <a:chOff x="1175218" y="5469430"/>
            <a:chExt cx="2945976" cy="858632"/>
          </a:xfrm>
        </p:grpSpPr>
        <p:grpSp>
          <p:nvGrpSpPr>
            <p:cNvPr id="31" name="Skupina 30"/>
            <p:cNvGrpSpPr/>
            <p:nvPr/>
          </p:nvGrpSpPr>
          <p:grpSpPr>
            <a:xfrm>
              <a:off x="1175218" y="5469430"/>
              <a:ext cx="2945976" cy="858632"/>
              <a:chOff x="1734931" y="5156856"/>
              <a:chExt cx="2945976" cy="858632"/>
            </a:xfrm>
          </p:grpSpPr>
          <p:sp>
            <p:nvSpPr>
              <p:cNvPr id="33" name="Obdélník 32"/>
              <p:cNvSpPr/>
              <p:nvPr/>
            </p:nvSpPr>
            <p:spPr>
              <a:xfrm>
                <a:off x="2825322" y="5156856"/>
                <a:ext cx="1855585" cy="858632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cs-CZ" sz="1400" dirty="0">
                    <a:solidFill>
                      <a:schemeClr val="tx1"/>
                    </a:solidFill>
                    <a:cs typeface="Calibri Light" panose="020F0302020204030204" pitchFamily="34" charset="0"/>
                  </a:rPr>
                  <a:t>Nevyplněno</a:t>
                </a:r>
              </a:p>
              <a:p>
                <a:r>
                  <a:rPr lang="cs-CZ" sz="1400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rPr>
                  <a:t>Ne-výskyt / neznámo</a:t>
                </a:r>
              </a:p>
              <a:p>
                <a:r>
                  <a:rPr lang="cs-CZ" sz="1400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rPr>
                  <a:t>Výskyt</a:t>
                </a:r>
              </a:p>
            </p:txBody>
          </p:sp>
          <p:grpSp>
            <p:nvGrpSpPr>
              <p:cNvPr id="34" name="Skupina 33"/>
              <p:cNvGrpSpPr/>
              <p:nvPr/>
            </p:nvGrpSpPr>
            <p:grpSpPr>
              <a:xfrm>
                <a:off x="1734931" y="5273425"/>
                <a:ext cx="1080000" cy="405982"/>
                <a:chOff x="1734931" y="5273425"/>
                <a:chExt cx="1080000" cy="405982"/>
              </a:xfrm>
            </p:grpSpPr>
            <p:sp>
              <p:nvSpPr>
                <p:cNvPr id="40" name="Obdélník 39"/>
                <p:cNvSpPr/>
                <p:nvPr/>
              </p:nvSpPr>
              <p:spPr>
                <a:xfrm rot="5400000">
                  <a:off x="2184702" y="4823654"/>
                  <a:ext cx="180458" cy="1080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200000"/>
                    </a:lnSpc>
                  </a:pPr>
                  <a:endParaRPr lang="cs-CZ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1" name="Obdélník 40"/>
                <p:cNvSpPr/>
                <p:nvPr/>
              </p:nvSpPr>
              <p:spPr>
                <a:xfrm rot="5400000">
                  <a:off x="2184931" y="5049407"/>
                  <a:ext cx="180000" cy="1080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200000"/>
                    </a:lnSpc>
                  </a:pPr>
                  <a:endParaRPr lang="cs-CZ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endParaRPr>
                </a:p>
              </p:txBody>
            </p:sp>
          </p:grpSp>
        </p:grpSp>
        <p:sp>
          <p:nvSpPr>
            <p:cNvPr id="32" name="Obdélník 31"/>
            <p:cNvSpPr/>
            <p:nvPr/>
          </p:nvSpPr>
          <p:spPr>
            <a:xfrm rot="5400000">
              <a:off x="1625218" y="5584065"/>
              <a:ext cx="180000" cy="1080000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cs-CZ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sp>
        <p:nvSpPr>
          <p:cNvPr id="42" name="Šipka doprava 41"/>
          <p:cNvSpPr/>
          <p:nvPr/>
        </p:nvSpPr>
        <p:spPr>
          <a:xfrm>
            <a:off x="5879652" y="2294960"/>
            <a:ext cx="1518676" cy="1122219"/>
          </a:xfrm>
          <a:prstGeom prst="rightArrow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 = 42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7" name="Šipka doprava 46"/>
          <p:cNvSpPr/>
          <p:nvPr/>
        </p:nvSpPr>
        <p:spPr>
          <a:xfrm>
            <a:off x="5879652" y="3827544"/>
            <a:ext cx="1518676" cy="1122219"/>
          </a:xfrm>
          <a:prstGeom prst="rightArrow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 = 23</a:t>
            </a:r>
            <a:endParaRPr lang="en-GB" sz="1400" dirty="0">
              <a:solidFill>
                <a:schemeClr val="tx1"/>
              </a:solidFill>
            </a:endParaRPr>
          </a:p>
        </p:txBody>
      </p:sp>
      <p:graphicFrame>
        <p:nvGraphicFramePr>
          <p:cNvPr id="48" name="Graf 47"/>
          <p:cNvGraphicFramePr/>
          <p:nvPr>
            <p:extLst>
              <p:ext uri="{D42A27DB-BD31-4B8C-83A1-F6EECF244321}">
                <p14:modId xmlns:p14="http://schemas.microsoft.com/office/powerpoint/2010/main" val="2949498246"/>
              </p:ext>
            </p:extLst>
          </p:nvPr>
        </p:nvGraphicFramePr>
        <p:xfrm>
          <a:off x="7398328" y="1323485"/>
          <a:ext cx="3965622" cy="4034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0" name="Skupina 49"/>
          <p:cNvGrpSpPr/>
          <p:nvPr/>
        </p:nvGrpSpPr>
        <p:grpSpPr>
          <a:xfrm>
            <a:off x="8258089" y="5300716"/>
            <a:ext cx="2945976" cy="642884"/>
            <a:chOff x="1734931" y="5156856"/>
            <a:chExt cx="2945976" cy="642884"/>
          </a:xfrm>
        </p:grpSpPr>
        <p:sp>
          <p:nvSpPr>
            <p:cNvPr id="52" name="Obdélník 51"/>
            <p:cNvSpPr/>
            <p:nvPr/>
          </p:nvSpPr>
          <p:spPr>
            <a:xfrm>
              <a:off x="2825322" y="5156856"/>
              <a:ext cx="1855585" cy="642884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400" dirty="0">
                  <a:solidFill>
                    <a:schemeClr val="tx1"/>
                  </a:solidFill>
                  <a:cs typeface="Calibri Light" panose="020F0302020204030204" pitchFamily="34" charset="0"/>
                </a:rPr>
                <a:t>Bez operace</a:t>
              </a:r>
            </a:p>
            <a:p>
              <a:r>
                <a:rPr lang="cs-CZ" sz="1400" dirty="0">
                  <a:solidFill>
                    <a:schemeClr val="tx1"/>
                  </a:solidFill>
                  <a:cs typeface="Calibri Light" panose="020F0302020204030204" pitchFamily="34" charset="0"/>
                </a:rPr>
                <a:t>S operací</a:t>
              </a:r>
            </a:p>
          </p:txBody>
        </p:sp>
        <p:grpSp>
          <p:nvGrpSpPr>
            <p:cNvPr id="53" name="Skupina 52"/>
            <p:cNvGrpSpPr/>
            <p:nvPr/>
          </p:nvGrpSpPr>
          <p:grpSpPr>
            <a:xfrm>
              <a:off x="1734931" y="5273425"/>
              <a:ext cx="1080000" cy="405982"/>
              <a:chOff x="1734931" y="5273425"/>
              <a:chExt cx="1080000" cy="405982"/>
            </a:xfrm>
          </p:grpSpPr>
          <p:sp>
            <p:nvSpPr>
              <p:cNvPr id="54" name="Obdélník 53"/>
              <p:cNvSpPr/>
              <p:nvPr/>
            </p:nvSpPr>
            <p:spPr>
              <a:xfrm rot="5400000">
                <a:off x="2184702" y="4823654"/>
                <a:ext cx="180458" cy="1080000"/>
              </a:xfrm>
              <a:prstGeom prst="rect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55" name="Obdélník 54"/>
              <p:cNvSpPr/>
              <p:nvPr/>
            </p:nvSpPr>
            <p:spPr>
              <a:xfrm rot="5400000">
                <a:off x="2184931" y="5049407"/>
                <a:ext cx="180000" cy="1080000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</p:grpSp>
      <p:sp>
        <p:nvSpPr>
          <p:cNvPr id="56" name="Obdélník 55"/>
          <p:cNvSpPr/>
          <p:nvPr/>
        </p:nvSpPr>
        <p:spPr>
          <a:xfrm>
            <a:off x="5590310" y="6002613"/>
            <a:ext cx="5101935" cy="593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>
                <a:solidFill>
                  <a:schemeClr val="tx1"/>
                </a:solidFill>
              </a:rPr>
              <a:t>18 pacientů  (z celkového počtu 23 pacientů) mělo nasální polypy s operací. U 5 z nich neznáme jejich počet. 5 pacientů mělo jednu operací, 3 pacienti měli 2 operace, 2 pacienti měli 3 operace a 3 pacienti měli 4 operace.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72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2626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Medikace – ICS</a:t>
            </a:r>
            <a:endParaRPr lang="en-GB" dirty="0"/>
          </a:p>
        </p:txBody>
      </p:sp>
      <p:graphicFrame>
        <p:nvGraphicFramePr>
          <p:cNvPr id="13" name="Graf 12"/>
          <p:cNvGraphicFramePr/>
          <p:nvPr>
            <p:extLst>
              <p:ext uri="{D42A27DB-BD31-4B8C-83A1-F6EECF244321}">
                <p14:modId xmlns:p14="http://schemas.microsoft.com/office/powerpoint/2010/main" val="983619807"/>
              </p:ext>
            </p:extLst>
          </p:nvPr>
        </p:nvGraphicFramePr>
        <p:xfrm>
          <a:off x="598609" y="1269117"/>
          <a:ext cx="4634852" cy="427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0" name="Skupina 19"/>
          <p:cNvGrpSpPr/>
          <p:nvPr/>
        </p:nvGrpSpPr>
        <p:grpSpPr>
          <a:xfrm>
            <a:off x="1576892" y="5544458"/>
            <a:ext cx="2632644" cy="564922"/>
            <a:chOff x="1576428" y="5231884"/>
            <a:chExt cx="2632644" cy="564922"/>
          </a:xfrm>
        </p:grpSpPr>
        <p:sp>
          <p:nvSpPr>
            <p:cNvPr id="35" name="Obdélník 34"/>
            <p:cNvSpPr/>
            <p:nvPr/>
          </p:nvSpPr>
          <p:spPr>
            <a:xfrm>
              <a:off x="1576428" y="5417688"/>
              <a:ext cx="2632644" cy="379118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cs-CZ" sz="1400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rPr>
                <a:t>      </a:t>
              </a:r>
              <a:r>
                <a:rPr lang="cs-CZ" sz="1400" dirty="0">
                  <a:solidFill>
                    <a:schemeClr val="tx1"/>
                  </a:solidFill>
                  <a:cs typeface="Calibri Light" panose="020F0302020204030204" pitchFamily="34" charset="0"/>
                </a:rPr>
                <a:t>Ne </a:t>
              </a:r>
              <a:r>
                <a:rPr lang="cs-CZ" sz="1400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rPr>
                <a:t>(N = 48)         </a:t>
              </a:r>
              <a:r>
                <a:rPr lang="cs-CZ" sz="1400" dirty="0">
                  <a:solidFill>
                    <a:schemeClr val="tx1"/>
                  </a:solidFill>
                  <a:cs typeface="Calibri Light" panose="020F0302020204030204" pitchFamily="34" charset="0"/>
                </a:rPr>
                <a:t>Ano </a:t>
              </a:r>
              <a:r>
                <a:rPr lang="cs-CZ" sz="1400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rPr>
                <a:t>(N = 24)</a:t>
              </a:r>
            </a:p>
          </p:txBody>
        </p:sp>
        <p:grpSp>
          <p:nvGrpSpPr>
            <p:cNvPr id="36" name="Skupina 35"/>
            <p:cNvGrpSpPr/>
            <p:nvPr/>
          </p:nvGrpSpPr>
          <p:grpSpPr>
            <a:xfrm>
              <a:off x="1776495" y="5231884"/>
              <a:ext cx="2302211" cy="180458"/>
              <a:chOff x="1776495" y="5231884"/>
              <a:chExt cx="2302211" cy="180458"/>
            </a:xfrm>
          </p:grpSpPr>
          <p:sp>
            <p:nvSpPr>
              <p:cNvPr id="37" name="Obdélník 36"/>
              <p:cNvSpPr/>
              <p:nvPr/>
            </p:nvSpPr>
            <p:spPr>
              <a:xfrm rot="5400000">
                <a:off x="2226266" y="4782113"/>
                <a:ext cx="180458" cy="108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38" name="Obdélník 37"/>
              <p:cNvSpPr/>
              <p:nvPr/>
            </p:nvSpPr>
            <p:spPr>
              <a:xfrm rot="5400000">
                <a:off x="3448706" y="4781885"/>
                <a:ext cx="180000" cy="1080000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</p:grpSp>
      <p:graphicFrame>
        <p:nvGraphicFramePr>
          <p:cNvPr id="39" name="Graf 38"/>
          <p:cNvGraphicFramePr/>
          <p:nvPr>
            <p:extLst>
              <p:ext uri="{D42A27DB-BD31-4B8C-83A1-F6EECF244321}">
                <p14:modId xmlns:p14="http://schemas.microsoft.com/office/powerpoint/2010/main" val="1104556073"/>
              </p:ext>
            </p:extLst>
          </p:nvPr>
        </p:nvGraphicFramePr>
        <p:xfrm>
          <a:off x="5154414" y="1952501"/>
          <a:ext cx="4155839" cy="4291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760371"/>
              </p:ext>
            </p:extLst>
          </p:nvPr>
        </p:nvGraphicFramePr>
        <p:xfrm>
          <a:off x="9351819" y="2079505"/>
          <a:ext cx="2514599" cy="3967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499">
                  <a:extLst>
                    <a:ext uri="{9D8B030D-6E8A-4147-A177-3AD203B41FA5}">
                      <a16:colId xmlns:a16="http://schemas.microsoft.com/office/drawing/2014/main" val="2110644692"/>
                    </a:ext>
                  </a:extLst>
                </a:gridCol>
                <a:gridCol w="767340">
                  <a:extLst>
                    <a:ext uri="{9D8B030D-6E8A-4147-A177-3AD203B41FA5}">
                      <a16:colId xmlns:a16="http://schemas.microsoft.com/office/drawing/2014/main" val="3411009990"/>
                    </a:ext>
                  </a:extLst>
                </a:gridCol>
                <a:gridCol w="1175760">
                  <a:extLst>
                    <a:ext uri="{9D8B030D-6E8A-4147-A177-3AD203B41FA5}">
                      <a16:colId xmlns:a16="http://schemas.microsoft.com/office/drawing/2014/main" val="3252707626"/>
                    </a:ext>
                  </a:extLst>
                </a:gridCol>
              </a:tblGrid>
              <a:tr h="56314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Průměr </a:t>
                      </a:r>
                    </a:p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(SD)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Medián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b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(5.–95. percentil)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581299"/>
                  </a:ext>
                </a:extLst>
              </a:tr>
              <a:tr h="113464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688,9 (226,1)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800,0 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(200,0–800,0)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154499"/>
                  </a:ext>
                </a:extLst>
              </a:tr>
              <a:tr h="113464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460,0 (262,7)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320,0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(160,0–960,0)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905478"/>
                  </a:ext>
                </a:extLst>
              </a:tr>
              <a:tr h="113464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1 142,9 (378,0)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1 000,0 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(1 000,0–2 000,0)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286849"/>
                  </a:ext>
                </a:extLst>
              </a:tr>
            </a:tbl>
          </a:graphicData>
        </a:graphic>
      </p:graphicFrame>
      <p:sp>
        <p:nvSpPr>
          <p:cNvPr id="12" name="Obdélník 11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72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9351818" y="1565322"/>
            <a:ext cx="2514599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+mj-lt"/>
              </a:rPr>
              <a:t>Dávky (</a:t>
            </a:r>
            <a:r>
              <a:rPr lang="cs-CZ" sz="1600" dirty="0" err="1">
                <a:solidFill>
                  <a:schemeClr val="tx1"/>
                </a:solidFill>
                <a:latin typeface="+mj-lt"/>
              </a:rPr>
              <a:t>ug</a:t>
            </a:r>
            <a:r>
              <a:rPr lang="cs-CZ" sz="1600" dirty="0">
                <a:solidFill>
                  <a:schemeClr val="tx1"/>
                </a:solidFill>
                <a:latin typeface="+mj-lt"/>
              </a:rPr>
              <a:t>/den)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4990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483BA0D-5C51-1348-BCC6-178CA0EE7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0" y="456293"/>
            <a:ext cx="6769100" cy="24511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5946E88-7F05-3441-B259-C40A2F4A3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0" y="3429000"/>
            <a:ext cx="67691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25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Medikace – ostatní</a:t>
            </a:r>
            <a:endParaRPr lang="en-GB" dirty="0"/>
          </a:p>
        </p:txBody>
      </p:sp>
      <p:graphicFrame>
        <p:nvGraphicFramePr>
          <p:cNvPr id="12" name="Graf 11"/>
          <p:cNvGraphicFramePr/>
          <p:nvPr>
            <p:extLst>
              <p:ext uri="{D42A27DB-BD31-4B8C-83A1-F6EECF244321}">
                <p14:modId xmlns:p14="http://schemas.microsoft.com/office/powerpoint/2010/main" val="2607087586"/>
              </p:ext>
            </p:extLst>
          </p:nvPr>
        </p:nvGraphicFramePr>
        <p:xfrm>
          <a:off x="1685054" y="1331606"/>
          <a:ext cx="7865918" cy="4882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603820"/>
              </p:ext>
            </p:extLst>
          </p:nvPr>
        </p:nvGraphicFramePr>
        <p:xfrm>
          <a:off x="8904425" y="1995058"/>
          <a:ext cx="1397000" cy="40524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1034277414"/>
                    </a:ext>
                  </a:extLst>
                </a:gridCol>
              </a:tblGrid>
              <a:tr h="3476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69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652114"/>
                  </a:ext>
                </a:extLst>
              </a:tr>
              <a:tr h="3476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55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685768"/>
                  </a:ext>
                </a:extLst>
              </a:tr>
              <a:tr h="3476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49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5219628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54126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27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654650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9408083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0340030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9246645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041979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3761565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620489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063679"/>
                  </a:ext>
                </a:extLst>
              </a:tr>
            </a:tbl>
          </a:graphicData>
        </a:graphic>
      </p:graphicFrame>
      <p:sp>
        <p:nvSpPr>
          <p:cNvPr id="6" name="Obdélník 5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72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9222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623CF7-0BA2-C346-B46E-2F861B277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osud registru 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47127E-D84F-5C4F-A2B1-5B42C3153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Spolupráce s GAN – Německo + Švýcarsko</a:t>
            </a:r>
          </a:p>
          <a:p>
            <a:pPr lvl="1"/>
            <a:r>
              <a:rPr lang="cs-CZ" dirty="0"/>
              <a:t>vědecký registr, </a:t>
            </a:r>
            <a:r>
              <a:rPr lang="cs-CZ" dirty="0" err="1"/>
              <a:t>follow</a:t>
            </a:r>
            <a:r>
              <a:rPr lang="cs-CZ" dirty="0"/>
              <a:t> up á 1 rok, prestižní spolupráce, podepsány rámcové dohody via CRO s 9 z 15 center </a:t>
            </a:r>
          </a:p>
          <a:p>
            <a:pPr lvl="1"/>
            <a:r>
              <a:rPr lang="cs-CZ" dirty="0"/>
              <a:t>nevýhoda – financování – roční náklady 400 tisíc Kč</a:t>
            </a:r>
          </a:p>
          <a:p>
            <a:r>
              <a:rPr lang="cs-CZ" dirty="0"/>
              <a:t>Další možnosti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A:  Ukončení registru 2021 – výplaty odměn lékařům </a:t>
            </a:r>
          </a:p>
          <a:p>
            <a:pPr marL="0" indent="0">
              <a:buNone/>
            </a:pPr>
            <a:r>
              <a:rPr lang="cs-CZ" dirty="0"/>
              <a:t>	Přechod center ČR na SHARP </a:t>
            </a:r>
            <a:r>
              <a:rPr lang="cs-CZ" dirty="0" err="1"/>
              <a:t>Central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B:  Pokračování s registrem GAN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1212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3A19DCC-46E0-D642-8D55-93532D0CC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1895475"/>
            <a:ext cx="8724900" cy="45974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D34C73EF-3440-C141-8CB2-140D0EF8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SHARP </a:t>
            </a:r>
            <a:r>
              <a:rPr lang="cs-CZ" dirty="0" err="1"/>
              <a:t>Central</a:t>
            </a:r>
            <a:br>
              <a:rPr lang="cs-CZ" dirty="0"/>
            </a:br>
            <a:r>
              <a:rPr lang="cs-CZ" sz="2800" dirty="0"/>
              <a:t>FAP </a:t>
            </a:r>
            <a:r>
              <a:rPr lang="cs-CZ" sz="2800" dirty="0" err="1"/>
              <a:t>project</a:t>
            </a:r>
            <a:r>
              <a:rPr lang="cs-CZ" sz="2800" dirty="0"/>
              <a:t> (</a:t>
            </a:r>
            <a:r>
              <a:rPr lang="cs-CZ" sz="2800" dirty="0" err="1"/>
              <a:t>Federated</a:t>
            </a:r>
            <a:r>
              <a:rPr lang="cs-CZ" sz="2800" dirty="0"/>
              <a:t> </a:t>
            </a:r>
            <a:r>
              <a:rPr lang="cs-CZ" sz="2800" dirty="0" err="1"/>
              <a:t>Analysis</a:t>
            </a:r>
            <a:r>
              <a:rPr lang="cs-CZ" sz="2800" dirty="0"/>
              <a:t> Project)</a:t>
            </a:r>
            <a:endParaRPr lang="cs-CZ" dirty="0"/>
          </a:p>
        </p:txBody>
      </p:sp>
      <p:sp>
        <p:nvSpPr>
          <p:cNvPr id="5" name="Šipka: dolů 4">
            <a:extLst>
              <a:ext uri="{FF2B5EF4-FFF2-40B4-BE49-F238E27FC236}">
                <a16:creationId xmlns:a16="http://schemas.microsoft.com/office/drawing/2014/main" id="{C7E025ED-75DD-4807-A513-E8B729A17E8B}"/>
              </a:ext>
            </a:extLst>
          </p:cNvPr>
          <p:cNvSpPr/>
          <p:nvPr/>
        </p:nvSpPr>
        <p:spPr>
          <a:xfrm>
            <a:off x="7547295" y="1465092"/>
            <a:ext cx="481263" cy="9758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9CACEDA1-EC89-4098-8510-A0574EBECD05}"/>
              </a:ext>
            </a:extLst>
          </p:cNvPr>
          <p:cNvSpPr/>
          <p:nvPr/>
        </p:nvSpPr>
        <p:spPr>
          <a:xfrm>
            <a:off x="759072" y="3231802"/>
            <a:ext cx="975894" cy="481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nahoru 6">
            <a:extLst>
              <a:ext uri="{FF2B5EF4-FFF2-40B4-BE49-F238E27FC236}">
                <a16:creationId xmlns:a16="http://schemas.microsoft.com/office/drawing/2014/main" id="{9D96A57F-E603-4472-9D4C-FE7551155F28}"/>
              </a:ext>
            </a:extLst>
          </p:cNvPr>
          <p:cNvSpPr/>
          <p:nvPr/>
        </p:nvSpPr>
        <p:spPr>
          <a:xfrm rot="-3540000">
            <a:off x="5787676" y="4518105"/>
            <a:ext cx="481263" cy="9758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39CA14-1C6F-2D48-B569-8868BA8E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Example of </a:t>
            </a:r>
            <a:r>
              <a:rPr lang="en-US" dirty="0">
                <a:solidFill>
                  <a:srgbClr val="C00000"/>
                </a:solidFill>
              </a:rPr>
              <a:t>summary data from </a:t>
            </a:r>
            <a:r>
              <a:rPr lang="en-US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SHARP Central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2C6E0F51-0E6F-904B-AF28-BC101C6E6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81724"/>
              </p:ext>
            </p:extLst>
          </p:nvPr>
        </p:nvGraphicFramePr>
        <p:xfrm>
          <a:off x="1271752" y="1418897"/>
          <a:ext cx="9266794" cy="4449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297">
                  <a:extLst>
                    <a:ext uri="{9D8B030D-6E8A-4147-A177-3AD203B41FA5}">
                      <a16:colId xmlns:a16="http://schemas.microsoft.com/office/drawing/2014/main" val="1859950420"/>
                    </a:ext>
                  </a:extLst>
                </a:gridCol>
                <a:gridCol w="1577755">
                  <a:extLst>
                    <a:ext uri="{9D8B030D-6E8A-4147-A177-3AD203B41FA5}">
                      <a16:colId xmlns:a16="http://schemas.microsoft.com/office/drawing/2014/main" val="4293850203"/>
                    </a:ext>
                  </a:extLst>
                </a:gridCol>
                <a:gridCol w="1346442">
                  <a:extLst>
                    <a:ext uri="{9D8B030D-6E8A-4147-A177-3AD203B41FA5}">
                      <a16:colId xmlns:a16="http://schemas.microsoft.com/office/drawing/2014/main" val="3424738867"/>
                    </a:ext>
                  </a:extLst>
                </a:gridCol>
                <a:gridCol w="1374009">
                  <a:extLst>
                    <a:ext uri="{9D8B030D-6E8A-4147-A177-3AD203B41FA5}">
                      <a16:colId xmlns:a16="http://schemas.microsoft.com/office/drawing/2014/main" val="3529166580"/>
                    </a:ext>
                  </a:extLst>
                </a:gridCol>
                <a:gridCol w="1340503">
                  <a:extLst>
                    <a:ext uri="{9D8B030D-6E8A-4147-A177-3AD203B41FA5}">
                      <a16:colId xmlns:a16="http://schemas.microsoft.com/office/drawing/2014/main" val="3678776866"/>
                    </a:ext>
                  </a:extLst>
                </a:gridCol>
                <a:gridCol w="1364788">
                  <a:extLst>
                    <a:ext uri="{9D8B030D-6E8A-4147-A177-3AD203B41FA5}">
                      <a16:colId xmlns:a16="http://schemas.microsoft.com/office/drawing/2014/main" val="3753148318"/>
                    </a:ext>
                  </a:extLst>
                </a:gridCol>
              </a:tblGrid>
              <a:tr h="67017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</a:pPr>
                      <a:endParaRPr lang="fr-CH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7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Netherlands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7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(n=717)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7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Croatia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7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(n=109)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7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Serbia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7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(n=51)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7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Hungary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7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(n=22)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7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Romania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7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(n=4)</a:t>
                      </a:r>
                    </a:p>
                  </a:txBody>
                  <a:tcPr marL="33198" marR="33198" marT="0" marB="0"/>
                </a:tc>
                <a:extLst>
                  <a:ext uri="{0D108BD9-81ED-4DB2-BD59-A6C34878D82A}">
                    <a16:rowId xmlns:a16="http://schemas.microsoft.com/office/drawing/2014/main" val="2158265954"/>
                  </a:ext>
                </a:extLst>
              </a:tr>
              <a:tr h="30794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</a:pPr>
                      <a:r>
                        <a:rPr lang="fr-CH" sz="15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 (yr)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54.2 ± 14.6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marL="0" algn="ctr" defTabSz="457200" rtl="0" eaLnBrk="1" fontAlgn="base" latinLnBrk="0" hangingPunct="1">
                        <a:lnSpc>
                          <a:spcPct val="115000"/>
                        </a:lnSpc>
                      </a:pPr>
                      <a:r>
                        <a:rPr lang="fr-CH" sz="14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58.2 </a:t>
                      </a: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13.2</a:t>
                      </a:r>
                      <a:endParaRPr lang="fr-CH" sz="14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marL="0" algn="ctr" defTabSz="457200" rtl="0" eaLnBrk="1" fontAlgn="base" latinLnBrk="0" hangingPunct="1">
                        <a:lnSpc>
                          <a:spcPct val="115000"/>
                        </a:lnSpc>
                      </a:pPr>
                      <a:r>
                        <a:rPr lang="fr-CH" sz="14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52.4 </a:t>
                      </a: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11.3</a:t>
                      </a:r>
                      <a:endParaRPr lang="fr-CH" sz="14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marL="0" algn="ctr" defTabSz="457200" rtl="0" eaLnBrk="1" fontAlgn="base" latinLnBrk="0" hangingPunct="1">
                        <a:lnSpc>
                          <a:spcPct val="115000"/>
                        </a:lnSpc>
                      </a:pPr>
                      <a:r>
                        <a:rPr lang="fr-CH" sz="14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56.2 </a:t>
                      </a: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9.2</a:t>
                      </a:r>
                      <a:endParaRPr lang="fr-CH" sz="14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marL="0" algn="ctr" defTabSz="457200" rtl="0" eaLnBrk="1" fontAlgn="base" latinLnBrk="0" hangingPunct="1">
                        <a:lnSpc>
                          <a:spcPct val="115000"/>
                        </a:lnSpc>
                      </a:pPr>
                      <a:r>
                        <a:rPr lang="fr-CH" sz="14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59.2 </a:t>
                      </a: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18.3</a:t>
                      </a:r>
                      <a:endParaRPr lang="fr-CH" sz="14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198" marR="33198" marT="0" marB="0"/>
                </a:tc>
                <a:extLst>
                  <a:ext uri="{0D108BD9-81ED-4DB2-BD59-A6C34878D82A}">
                    <a16:rowId xmlns:a16="http://schemas.microsoft.com/office/drawing/2014/main" val="776220377"/>
                  </a:ext>
                </a:extLst>
              </a:tr>
              <a:tr h="30794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</a:pPr>
                      <a:r>
                        <a:rPr lang="fr-CH" sz="15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Male </a:t>
                      </a: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(%))</a:t>
                      </a:r>
                      <a:endParaRPr lang="fr-CH" sz="15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329 (45.8)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(31.2)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(37.2)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(22.7)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(25.0)</a:t>
                      </a:r>
                    </a:p>
                  </a:txBody>
                  <a:tcPr marL="33198" marR="33198" marT="0" marB="0"/>
                </a:tc>
                <a:extLst>
                  <a:ext uri="{0D108BD9-81ED-4DB2-BD59-A6C34878D82A}">
                    <a16:rowId xmlns:a16="http://schemas.microsoft.com/office/drawing/2014/main" val="1159515680"/>
                  </a:ext>
                </a:extLst>
              </a:tr>
              <a:tr h="30794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</a:pPr>
                      <a:r>
                        <a:rPr lang="fr-CH" sz="15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BMI (kg/m</a:t>
                      </a:r>
                      <a:r>
                        <a:rPr lang="fr-CH" sz="1500" b="0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CH" sz="15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28.2 ±0.5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29.7 </a:t>
                      </a: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7.4</a:t>
                      </a:r>
                      <a:endParaRPr lang="fr-CH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25.8 </a:t>
                      </a: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5.3</a:t>
                      </a:r>
                      <a:endParaRPr lang="fr-CH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 </a:t>
                      </a: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4.9</a:t>
                      </a:r>
                      <a:endParaRPr lang="fr-CH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23.5 </a:t>
                      </a: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4.3</a:t>
                      </a:r>
                      <a:endParaRPr lang="fr-CH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8" marR="33198" marT="0" marB="0"/>
                </a:tc>
                <a:extLst>
                  <a:ext uri="{0D108BD9-81ED-4DB2-BD59-A6C34878D82A}">
                    <a16:rowId xmlns:a16="http://schemas.microsoft.com/office/drawing/2014/main" val="714351121"/>
                  </a:ext>
                </a:extLst>
              </a:tr>
              <a:tr h="36092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</a:pPr>
                      <a:r>
                        <a:rPr lang="fr-CH" sz="1500" b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onset</a:t>
                      </a:r>
                      <a:r>
                        <a:rPr lang="fr-CH" sz="15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CH" sz="1500" b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asthma</a:t>
                      </a:r>
                      <a:r>
                        <a:rPr lang="fr-CH" sz="15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&gt;18 (n (%))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401 (55.9)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 (84.4)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 (76.4)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(72.7)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(75.0)</a:t>
                      </a:r>
                    </a:p>
                  </a:txBody>
                  <a:tcPr marL="33198" marR="33198" marT="0" marB="0"/>
                </a:tc>
                <a:extLst>
                  <a:ext uri="{0D108BD9-81ED-4DB2-BD59-A6C34878D82A}">
                    <a16:rowId xmlns:a16="http://schemas.microsoft.com/office/drawing/2014/main" val="1446809795"/>
                  </a:ext>
                </a:extLst>
              </a:tr>
              <a:tr h="30794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</a:pPr>
                      <a:r>
                        <a:rPr lang="fr-CH" sz="15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CRS (n (%))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374 (52.2)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 (73.4)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 (50.9)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 (86.3)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(75.0)</a:t>
                      </a:r>
                    </a:p>
                  </a:txBody>
                  <a:tcPr marL="33198" marR="33198" marT="0" marB="0"/>
                </a:tc>
                <a:extLst>
                  <a:ext uri="{0D108BD9-81ED-4DB2-BD59-A6C34878D82A}">
                    <a16:rowId xmlns:a16="http://schemas.microsoft.com/office/drawing/2014/main" val="3039910141"/>
                  </a:ext>
                </a:extLst>
              </a:tr>
              <a:tr h="30794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</a:pPr>
                      <a:r>
                        <a:rPr lang="fr-CH" sz="15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Nasal polyps (n (%))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277 (38.6)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 (43.2)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 (13.7)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 (40.9)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(50.0)</a:t>
                      </a:r>
                    </a:p>
                  </a:txBody>
                  <a:tcPr marL="33198" marR="33198" marT="0" marB="0"/>
                </a:tc>
                <a:extLst>
                  <a:ext uri="{0D108BD9-81ED-4DB2-BD59-A6C34878D82A}">
                    <a16:rowId xmlns:a16="http://schemas.microsoft.com/office/drawing/2014/main" val="1647423570"/>
                  </a:ext>
                </a:extLst>
              </a:tr>
              <a:tr h="307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FVC post-B2 (% pred)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102.2 ± 17.5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89.6 </a:t>
                      </a: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19.0</a:t>
                      </a:r>
                      <a:endParaRPr lang="fr-CH" sz="14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98.7.0 </a:t>
                      </a: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18.7</a:t>
                      </a:r>
                      <a:endParaRPr lang="fr-CH" sz="14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n.a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n.a</a:t>
                      </a:r>
                    </a:p>
                  </a:txBody>
                  <a:tcPr marL="33198" marR="33198" marT="0" marB="0"/>
                </a:tc>
                <a:extLst>
                  <a:ext uri="{0D108BD9-81ED-4DB2-BD59-A6C34878D82A}">
                    <a16:rowId xmlns:a16="http://schemas.microsoft.com/office/drawing/2014/main" val="1199307851"/>
                  </a:ext>
                </a:extLst>
              </a:tr>
              <a:tr h="30794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FEV1</a:t>
                      </a:r>
                      <a:r>
                        <a:rPr lang="fr-CH" sz="15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post-B2 (% pred)</a:t>
                      </a:r>
                      <a:endParaRPr lang="fr-CH" sz="15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83.5 ± 21.0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67.8 </a:t>
                      </a: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19.4</a:t>
                      </a:r>
                      <a:endParaRPr lang="fr-CH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77.2 </a:t>
                      </a: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19.2</a:t>
                      </a:r>
                      <a:endParaRPr lang="fr-CH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n.a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n.a</a:t>
                      </a:r>
                    </a:p>
                  </a:txBody>
                  <a:tcPr marL="33198" marR="33198" marT="0" marB="0"/>
                </a:tc>
                <a:extLst>
                  <a:ext uri="{0D108BD9-81ED-4DB2-BD59-A6C34878D82A}">
                    <a16:rowId xmlns:a16="http://schemas.microsoft.com/office/drawing/2014/main" val="220710317"/>
                  </a:ext>
                </a:extLst>
              </a:tr>
              <a:tr h="307942">
                <a:tc>
                  <a:txBody>
                    <a:bodyPr/>
                    <a:lstStyle/>
                    <a:p>
                      <a:pPr marL="0" algn="l" defTabSz="457200" rtl="0" eaLnBrk="1" fontAlgn="base" latinLnBrk="0" hangingPunct="1">
                        <a:lnSpc>
                          <a:spcPct val="115000"/>
                        </a:lnSpc>
                      </a:pPr>
                      <a:r>
                        <a:rPr lang="fr-CH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FeNO (ppb)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(5 to 300)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 (5 to 226)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( 5 to 170)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(20 to 72)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n.a</a:t>
                      </a:r>
                    </a:p>
                  </a:txBody>
                  <a:tcPr marL="33198" marR="33198" marT="0" marB="0"/>
                </a:tc>
                <a:extLst>
                  <a:ext uri="{0D108BD9-81ED-4DB2-BD59-A6C34878D82A}">
                    <a16:rowId xmlns:a16="http://schemas.microsoft.com/office/drawing/2014/main" val="2272060375"/>
                  </a:ext>
                </a:extLst>
              </a:tr>
              <a:tr h="35215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</a:pPr>
                      <a:r>
                        <a:rPr lang="fr-CH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Blood eo’s </a:t>
                      </a:r>
                      <a:r>
                        <a:rPr lang="fr-CH" sz="14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(x10</a:t>
                      </a:r>
                      <a:r>
                        <a:rPr lang="fr-CH" sz="1400" b="0" kern="1200" baseline="3000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fr-CH" sz="14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/L)</a:t>
                      </a:r>
                      <a:endParaRPr lang="fr-CH" sz="15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0.21 (0 - 5.0)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 (0 - 2,4)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0.34 (0.05 - 2,0)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0.46 (0.01 - 1.8)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0.13 ( 0 - 4.2)</a:t>
                      </a:r>
                    </a:p>
                  </a:txBody>
                  <a:tcPr marL="33198" marR="33198" marT="0" marB="0"/>
                </a:tc>
                <a:extLst>
                  <a:ext uri="{0D108BD9-81ED-4DB2-BD59-A6C34878D82A}">
                    <a16:rowId xmlns:a16="http://schemas.microsoft.com/office/drawing/2014/main" val="2640316356"/>
                  </a:ext>
                </a:extLst>
              </a:tr>
              <a:tr h="294355">
                <a:tc>
                  <a:txBody>
                    <a:bodyPr/>
                    <a:lstStyle/>
                    <a:p>
                      <a:r>
                        <a:rPr lang="fr-CH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OCS dependent </a:t>
                      </a:r>
                      <a:r>
                        <a:rPr lang="fr-CH" sz="15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(%))</a:t>
                      </a:r>
                      <a:endParaRPr lang="fr-CH" sz="1500" b="0" kern="1200">
                        <a:solidFill>
                          <a:schemeClr val="dk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>
                          <a:latin typeface="+mn-lt"/>
                        </a:rPr>
                        <a:t>251 (35.0)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(33.9)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(52.9)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(13.6)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(0)</a:t>
                      </a:r>
                    </a:p>
                  </a:txBody>
                  <a:tcPr marL="33198" marR="33198" marT="0" marB="0"/>
                </a:tc>
                <a:extLst>
                  <a:ext uri="{0D108BD9-81ED-4DB2-BD59-A6C34878D82A}">
                    <a16:rowId xmlns:a16="http://schemas.microsoft.com/office/drawing/2014/main" val="2148195174"/>
                  </a:ext>
                </a:extLst>
              </a:tr>
              <a:tr h="30794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</a:pPr>
                      <a:r>
                        <a:rPr lang="fr-CH" sz="15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 of biologics </a:t>
                      </a:r>
                      <a:r>
                        <a:rPr lang="fr-CH" sz="15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(%))</a:t>
                      </a:r>
                      <a:endParaRPr lang="fr-CH" sz="15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622 (86.7)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 (86.2)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(49.0)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(81.8)</a:t>
                      </a:r>
                    </a:p>
                  </a:txBody>
                  <a:tcPr marL="33198" marR="33198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(100.0)</a:t>
                      </a:r>
                    </a:p>
                  </a:txBody>
                  <a:tcPr marL="33198" marR="33198" marT="0" marB="0"/>
                </a:tc>
                <a:extLst>
                  <a:ext uri="{0D108BD9-81ED-4DB2-BD59-A6C34878D82A}">
                    <a16:rowId xmlns:a16="http://schemas.microsoft.com/office/drawing/2014/main" val="1808908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048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87E0B01-2D96-354E-A7D6-019B77566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16" y="1720818"/>
            <a:ext cx="8585852" cy="4834397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CCB30FEF-F67F-6744-A0AF-3A59CC7881AC}"/>
              </a:ext>
            </a:extLst>
          </p:cNvPr>
          <p:cNvSpPr txBox="1">
            <a:spLocks/>
          </p:cNvSpPr>
          <p:nvPr/>
        </p:nvSpPr>
        <p:spPr>
          <a:xfrm>
            <a:off x="4826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SHARP Central</a:t>
            </a:r>
            <a:br>
              <a:rPr lang="cs-CZ"/>
            </a:br>
            <a:r>
              <a:rPr lang="cs-CZ" sz="2800"/>
              <a:t>FAP project (Federated Analysis Project)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09886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1DD97BF-0F33-EA4B-A8C8-4623C7AD6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50" y="133350"/>
            <a:ext cx="92329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98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56715-E304-1F4D-AF2A-100DE2AD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máme a co musíme rozvíjet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66AB0F2-B9E8-46BB-AFE7-17FE478E0C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3564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180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87DE0F-444D-F547-B4F5-27C46A699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C387DE0F-444D-F547-B4F5-27C46A6991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61DE7-E043-1249-86F3-D104ABFA8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2BA61DE7-E043-1249-86F3-D104ABFA8D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136217-6855-D343-AA04-FE6FE3DE9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66136217-6855-D343-AA04-FE6FE3DE93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DC2CCB-5687-8047-8E00-3A08DFE18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56DC2CCB-5687-8047-8E00-3A08DFE188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857742-15A2-1F4D-9EA2-5F608033E8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3F857742-15A2-1F4D-9EA2-5F608033E8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689169-2766-B944-A524-450F4932A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94689169-2766-B944-A524-450F4932A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3971F8-3815-E74B-BB16-E3FF16CFA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293971F8-3815-E74B-BB16-E3FF16CFA7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0BA24B-8116-304C-BB21-839721F92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230BA24B-8116-304C-BB21-839721F92E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C37CEB-7732-214D-A6F0-DB5A76502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21C37CEB-7732-214D-A6F0-DB5A76502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F16147-B50A-A844-8CDE-71B1E96BF6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6EF16147-B50A-A844-8CDE-71B1E96BF6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2D1804-786E-8642-AFAB-BEBF62C67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422D1804-786E-8642-AFAB-BEBF62C67E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8A6BD5-A50A-8644-9C46-02C39D733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BF8A6BD5-A50A-8644-9C46-02C39D7331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F8EBC5-93D2-044D-AAF2-91977B6FC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9F8EBC5-93D2-044D-AAF2-91977B6FC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05D02F-5860-D54E-8581-E882636982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5305D02F-5860-D54E-8581-E882636982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0397271-8731-A74F-8565-8B4A18437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5731" y="643467"/>
            <a:ext cx="6440537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417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56715-E304-1F4D-AF2A-100DE2AD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máme a co musíme rozvíjet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66AB0F2-B9E8-46BB-AFE7-17FE478E0C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737506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898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87DE0F-444D-F547-B4F5-27C46A699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C387DE0F-444D-F547-B4F5-27C46A6991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61DE7-E043-1249-86F3-D104ABFA8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2BA61DE7-E043-1249-86F3-D104ABFA8D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136217-6855-D343-AA04-FE6FE3DE9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66136217-6855-D343-AA04-FE6FE3DE93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DC2CCB-5687-8047-8E00-3A08DFE18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56DC2CCB-5687-8047-8E00-3A08DFE188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857742-15A2-1F4D-9EA2-5F608033E8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3F857742-15A2-1F4D-9EA2-5F608033E8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689169-2766-B944-A524-450F4932A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94689169-2766-B944-A524-450F4932A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3971F8-3815-E74B-BB16-E3FF16CFA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293971F8-3815-E74B-BB16-E3FF16CFA7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0BA24B-8116-304C-BB21-839721F92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230BA24B-8116-304C-BB21-839721F92E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C37CEB-7732-214D-A6F0-DB5A76502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21C37CEB-7732-214D-A6F0-DB5A76502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F16147-B50A-A844-8CDE-71B1E96BF6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6EF16147-B50A-A844-8CDE-71B1E96BF6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2D1804-786E-8642-AFAB-BEBF62C67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422D1804-786E-8642-AFAB-BEBF62C67E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8A6BD5-A50A-8644-9C46-02C39D733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BF8A6BD5-A50A-8644-9C46-02C39D7331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F8EBC5-93D2-044D-AAF2-91977B6FC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9F8EBC5-93D2-044D-AAF2-91977B6FC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05D02F-5860-D54E-8581-E882636982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5305D02F-5860-D54E-8581-E882636982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A99B7AD-198C-BA41-8FF3-FBB0E41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396" y="434824"/>
            <a:ext cx="3553260" cy="355326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163202F-8536-2D4E-A454-D2A51A86B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207" y="1812706"/>
            <a:ext cx="4553783" cy="123905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C791F1B-BCB7-1148-89CD-E83D64B46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860" y="3840106"/>
            <a:ext cx="1865043" cy="18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42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42E5DC-72FE-D246-91E3-60140FFCC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423" y="3807725"/>
            <a:ext cx="10909073" cy="1447062"/>
          </a:xfrm>
        </p:spPr>
        <p:txBody>
          <a:bodyPr>
            <a:normAutofit/>
          </a:bodyPr>
          <a:lstStyle/>
          <a:p>
            <a:pPr algn="ctr"/>
            <a:r>
              <a:rPr lang="cs-CZ" sz="4700" dirty="0"/>
              <a:t>Zpráva o stavu péče o těžké astma v České republice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085677-9B6E-7B46-914A-151304262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1474" y="5576520"/>
            <a:ext cx="9622971" cy="691312"/>
          </a:xfrm>
        </p:spPr>
        <p:txBody>
          <a:bodyPr>
            <a:normAutofit/>
          </a:bodyPr>
          <a:lstStyle/>
          <a:p>
            <a:pPr algn="ctr"/>
            <a:r>
              <a:rPr lang="cs-CZ" sz="2000">
                <a:solidFill>
                  <a:schemeClr val="tx1">
                    <a:lumMod val="85000"/>
                    <a:lumOff val="15000"/>
                  </a:schemeClr>
                </a:solidFill>
              </a:rPr>
              <a:t>Národní centrum pro těžké astma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E99F30D-E742-1246-BBEA-B8636D4FE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341" y="930664"/>
            <a:ext cx="5091318" cy="173104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D1E556C-C382-FE4B-9E05-772685997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621" y="2999567"/>
            <a:ext cx="2102757" cy="71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586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56715-E304-1F4D-AF2A-100DE2AD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máme a co musíme rozvíjet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66AB0F2-B9E8-46BB-AFE7-17FE478E0C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93654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300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87DE0F-444D-F547-B4F5-27C46A699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C387DE0F-444D-F547-B4F5-27C46A6991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61DE7-E043-1249-86F3-D104ABFA8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2BA61DE7-E043-1249-86F3-D104ABFA8D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136217-6855-D343-AA04-FE6FE3DE9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66136217-6855-D343-AA04-FE6FE3DE93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DC2CCB-5687-8047-8E00-3A08DFE18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56DC2CCB-5687-8047-8E00-3A08DFE188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857742-15A2-1F4D-9EA2-5F608033E8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3F857742-15A2-1F4D-9EA2-5F608033E8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689169-2766-B944-A524-450F4932A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94689169-2766-B944-A524-450F4932A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3971F8-3815-E74B-BB16-E3FF16CFA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293971F8-3815-E74B-BB16-E3FF16CFA7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0BA24B-8116-304C-BB21-839721F92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230BA24B-8116-304C-BB21-839721F92E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C37CEB-7732-214D-A6F0-DB5A76502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21C37CEB-7732-214D-A6F0-DB5A76502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F16147-B50A-A844-8CDE-71B1E96BF6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6EF16147-B50A-A844-8CDE-71B1E96BF6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2D1804-786E-8642-AFAB-BEBF62C67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422D1804-786E-8642-AFAB-BEBF62C67E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8A6BD5-A50A-8644-9C46-02C39D733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BF8A6BD5-A50A-8644-9C46-02C39D7331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F8EBC5-93D2-044D-AAF2-91977B6FC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9F8EBC5-93D2-044D-AAF2-91977B6FC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05D02F-5860-D54E-8581-E882636982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5305D02F-5860-D54E-8581-E882636982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ounded Rectangle 2"/>
          <p:cNvSpPr>
            <a:spLocks/>
          </p:cNvSpPr>
          <p:nvPr/>
        </p:nvSpPr>
        <p:spPr bwMode="auto">
          <a:xfrm>
            <a:off x="2208214" y="117475"/>
            <a:ext cx="1152525" cy="4895850"/>
          </a:xfrm>
          <a:custGeom>
            <a:avLst/>
            <a:gdLst>
              <a:gd name="T0" fmla="*/ 0 w 968638"/>
              <a:gd name="T1" fmla="*/ 526523 h 3537065"/>
              <a:gd name="T2" fmla="*/ 1024186 w 968638"/>
              <a:gd name="T3" fmla="*/ 0 h 3537065"/>
              <a:gd name="T4" fmla="*/ 1024186 w 968638"/>
              <a:gd name="T5" fmla="*/ 5458950 h 3537065"/>
              <a:gd name="T6" fmla="*/ 855371 w 968638"/>
              <a:gd name="T7" fmla="*/ 5717009 h 3537065"/>
              <a:gd name="T8" fmla="*/ 180124 w 968638"/>
              <a:gd name="T9" fmla="*/ 5717009 h 3537065"/>
              <a:gd name="T10" fmla="*/ 11307 w 968638"/>
              <a:gd name="T11" fmla="*/ 5458950 h 3537065"/>
              <a:gd name="T12" fmla="*/ 0 w 968638"/>
              <a:gd name="T13" fmla="*/ 526523 h 35370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8638"/>
              <a:gd name="T22" fmla="*/ 0 h 3537065"/>
              <a:gd name="T23" fmla="*/ 968638 w 968638"/>
              <a:gd name="T24" fmla="*/ 3537065 h 35370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8638" h="3537065">
                <a:moveTo>
                  <a:pt x="0" y="325755"/>
                </a:moveTo>
                <a:lnTo>
                  <a:pt x="968638" y="0"/>
                </a:lnTo>
                <a:lnTo>
                  <a:pt x="968638" y="3377405"/>
                </a:lnTo>
                <a:cubicBezTo>
                  <a:pt x="968638" y="3465583"/>
                  <a:pt x="897156" y="3537065"/>
                  <a:pt x="808978" y="3537065"/>
                </a:cubicBezTo>
                <a:lnTo>
                  <a:pt x="170355" y="3537065"/>
                </a:lnTo>
                <a:cubicBezTo>
                  <a:pt x="82177" y="3537065"/>
                  <a:pt x="10695" y="3465583"/>
                  <a:pt x="10695" y="3377405"/>
                </a:cubicBezTo>
                <a:cubicBezTo>
                  <a:pt x="10695" y="2251603"/>
                  <a:pt x="0" y="1451557"/>
                  <a:pt x="0" y="325755"/>
                </a:cubicBezTo>
                <a:close/>
              </a:path>
            </a:pathLst>
          </a:custGeom>
          <a:solidFill>
            <a:srgbClr val="FF9933"/>
          </a:solidFill>
          <a:ln w="50800" cap="flat" cmpd="sng" algn="ctr">
            <a:solidFill>
              <a:srgbClr val="134679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cs-CZ"/>
          </a:p>
        </p:txBody>
      </p:sp>
      <p:sp>
        <p:nvSpPr>
          <p:cNvPr id="69634" name="Rectangle 15"/>
          <p:cNvSpPr>
            <a:spLocks/>
          </p:cNvSpPr>
          <p:nvPr/>
        </p:nvSpPr>
        <p:spPr bwMode="auto">
          <a:xfrm>
            <a:off x="2227263" y="693739"/>
            <a:ext cx="1128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12813">
              <a:lnSpc>
                <a:spcPct val="120000"/>
              </a:lnSpc>
            </a:pPr>
            <a:r>
              <a:rPr lang="cs-CZ" altLang="en-US" sz="2100">
                <a:latin typeface="Calibri" pitchFamily="34" charset="0"/>
                <a:sym typeface="Arial Bold"/>
              </a:rPr>
              <a:t>KROK</a:t>
            </a:r>
            <a:r>
              <a:rPr lang="en-US" altLang="en-US" sz="2100">
                <a:latin typeface="Calibri" pitchFamily="34" charset="0"/>
                <a:ea typeface="MS PGothic" pitchFamily="34" charset="-128"/>
                <a:sym typeface="Arial Bold"/>
              </a:rPr>
              <a:t> 5</a:t>
            </a:r>
          </a:p>
        </p:txBody>
      </p:sp>
      <p:sp>
        <p:nvSpPr>
          <p:cNvPr id="69635" name="Rectangle 26"/>
          <p:cNvSpPr>
            <a:spLocks/>
          </p:cNvSpPr>
          <p:nvPr/>
        </p:nvSpPr>
        <p:spPr bwMode="auto">
          <a:xfrm>
            <a:off x="2266744" y="1280041"/>
            <a:ext cx="1068387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12813">
              <a:lnSpc>
                <a:spcPct val="85000"/>
              </a:lnSpc>
              <a:spcBef>
                <a:spcPts val="100"/>
              </a:spcBef>
            </a:pPr>
            <a:r>
              <a:rPr lang="cs-CZ" altLang="cs-CZ" sz="1600" b="1" dirty="0">
                <a:latin typeface="Calibri" pitchFamily="34" charset="0"/>
                <a:ea typeface="MS PGothic" pitchFamily="34" charset="-128"/>
              </a:rPr>
              <a:t>NCTA</a:t>
            </a:r>
          </a:p>
          <a:p>
            <a:pPr algn="ctr" defTabSz="912813">
              <a:lnSpc>
                <a:spcPct val="85000"/>
              </a:lnSpc>
              <a:spcBef>
                <a:spcPts val="100"/>
              </a:spcBef>
            </a:pPr>
            <a:r>
              <a:rPr lang="cs-CZ" altLang="cs-CZ" sz="1600" b="1" dirty="0">
                <a:latin typeface="Calibri" pitchFamily="34" charset="0"/>
                <a:ea typeface="MS PGothic" pitchFamily="34" charset="-128"/>
              </a:rPr>
              <a:t>Anti-IgE</a:t>
            </a:r>
          </a:p>
          <a:p>
            <a:pPr algn="ctr" defTabSz="912813">
              <a:lnSpc>
                <a:spcPct val="85000"/>
              </a:lnSpc>
              <a:spcBef>
                <a:spcPts val="100"/>
              </a:spcBef>
            </a:pPr>
            <a:r>
              <a:rPr lang="cs-CZ" altLang="cs-CZ" sz="1600" b="1" dirty="0">
                <a:latin typeface="Calibri" pitchFamily="34" charset="0"/>
                <a:ea typeface="MS PGothic" pitchFamily="34" charset="-128"/>
              </a:rPr>
              <a:t>Anti-IL-5/5R</a:t>
            </a:r>
          </a:p>
          <a:p>
            <a:pPr algn="ctr" defTabSz="912813">
              <a:lnSpc>
                <a:spcPct val="85000"/>
              </a:lnSpc>
              <a:spcBef>
                <a:spcPts val="100"/>
              </a:spcBef>
            </a:pPr>
            <a:r>
              <a:rPr lang="cs-CZ" altLang="cs-CZ" sz="1600" b="1" dirty="0">
                <a:latin typeface="Calibri" pitchFamily="34" charset="0"/>
                <a:ea typeface="MS PGothic" pitchFamily="34" charset="-128"/>
              </a:rPr>
              <a:t>Anti-IL4⍺</a:t>
            </a:r>
          </a:p>
          <a:p>
            <a:pPr algn="ctr" defTabSz="912813">
              <a:lnSpc>
                <a:spcPct val="85000"/>
              </a:lnSpc>
              <a:spcBef>
                <a:spcPts val="100"/>
              </a:spcBef>
            </a:pPr>
            <a:r>
              <a:rPr lang="cs-CZ" altLang="cs-CZ" sz="1600" b="1" dirty="0" err="1">
                <a:latin typeface="Calibri" pitchFamily="34" charset="0"/>
                <a:ea typeface="MS PGothic" pitchFamily="34" charset="-128"/>
              </a:rPr>
              <a:t>Makrolid</a:t>
            </a:r>
            <a:endParaRPr lang="cs-CZ" altLang="cs-CZ" sz="1600" b="1" dirty="0">
              <a:latin typeface="Calibri" pitchFamily="34" charset="0"/>
              <a:ea typeface="MS PGothic" pitchFamily="34" charset="-128"/>
            </a:endParaRPr>
          </a:p>
          <a:p>
            <a:pPr algn="ctr" defTabSz="912813">
              <a:lnSpc>
                <a:spcPct val="85000"/>
              </a:lnSpc>
              <a:spcBef>
                <a:spcPts val="100"/>
              </a:spcBef>
            </a:pPr>
            <a:r>
              <a:rPr lang="cs-CZ" altLang="cs-CZ" sz="1600" b="1" dirty="0" err="1">
                <a:latin typeface="Calibri" pitchFamily="34" charset="0"/>
                <a:ea typeface="MS PGothic" pitchFamily="34" charset="-128"/>
              </a:rPr>
              <a:t>Br.termopl</a:t>
            </a:r>
            <a:endParaRPr lang="cs-CZ" altLang="cs-CZ" sz="1600" b="1" dirty="0">
              <a:latin typeface="Calibri" pitchFamily="34" charset="0"/>
              <a:ea typeface="MS PGothic" pitchFamily="34" charset="-128"/>
            </a:endParaRPr>
          </a:p>
          <a:p>
            <a:pPr algn="ctr" defTabSz="912813">
              <a:lnSpc>
                <a:spcPct val="85000"/>
              </a:lnSpc>
              <a:spcBef>
                <a:spcPts val="100"/>
              </a:spcBef>
            </a:pPr>
            <a:r>
              <a:rPr lang="cs-CZ" altLang="cs-CZ" sz="1600" b="1" dirty="0" err="1">
                <a:latin typeface="Calibri" pitchFamily="34" charset="0"/>
                <a:ea typeface="MS PGothic" pitchFamily="34" charset="-128"/>
              </a:rPr>
              <a:t>IgEnIO</a:t>
            </a:r>
            <a:endParaRPr lang="cs-CZ" altLang="cs-CZ" sz="1600" b="1" dirty="0">
              <a:latin typeface="Calibri" pitchFamily="34" charset="0"/>
              <a:ea typeface="MS PGothic" pitchFamily="34" charset="-128"/>
            </a:endParaRPr>
          </a:p>
          <a:p>
            <a:pPr algn="ctr" defTabSz="912813">
              <a:lnSpc>
                <a:spcPct val="85000"/>
              </a:lnSpc>
              <a:spcBef>
                <a:spcPts val="100"/>
              </a:spcBef>
            </a:pPr>
            <a:endParaRPr lang="en-US" altLang="cs-CZ" sz="1600" b="1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9636" name="Rectangle 21"/>
          <p:cNvSpPr>
            <a:spLocks/>
          </p:cNvSpPr>
          <p:nvPr/>
        </p:nvSpPr>
        <p:spPr bwMode="auto">
          <a:xfrm>
            <a:off x="2281238" y="3368675"/>
            <a:ext cx="1020762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12813">
              <a:lnSpc>
                <a:spcPct val="90000"/>
              </a:lnSpc>
            </a:pPr>
            <a:r>
              <a:rPr lang="cs-CZ" altLang="cs-CZ" sz="1400" i="1">
                <a:latin typeface="Calibri" pitchFamily="34" charset="0"/>
                <a:ea typeface="MS PGothic" pitchFamily="34" charset="-128"/>
                <a:sym typeface="Arial Italic"/>
              </a:rPr>
              <a:t>TIO</a:t>
            </a:r>
            <a:endParaRPr lang="en-US" altLang="cs-CZ" sz="1400" i="1">
              <a:latin typeface="Calibri" pitchFamily="34" charset="0"/>
              <a:ea typeface="MS PGothic" pitchFamily="34" charset="-128"/>
              <a:sym typeface="Arial Italic"/>
            </a:endParaRPr>
          </a:p>
          <a:p>
            <a:pPr algn="ctr" defTabSz="912813">
              <a:lnSpc>
                <a:spcPct val="90000"/>
              </a:lnSpc>
            </a:pPr>
            <a:r>
              <a:rPr lang="cs-CZ" altLang="cs-CZ" sz="1400" i="1">
                <a:latin typeface="Calibri" pitchFamily="34" charset="0"/>
                <a:ea typeface="MS PGothic" pitchFamily="34" charset="-128"/>
                <a:sym typeface="Arial Italic"/>
              </a:rPr>
              <a:t>Steroidy</a:t>
            </a:r>
            <a:endParaRPr lang="en-US" altLang="cs-CZ" sz="1400" i="1">
              <a:latin typeface="Calibri" pitchFamily="34" charset="0"/>
              <a:ea typeface="MS PGothic" pitchFamily="34" charset="-128"/>
              <a:sym typeface="Arial Italic"/>
            </a:endParaRPr>
          </a:p>
        </p:txBody>
      </p:sp>
      <p:grpSp>
        <p:nvGrpSpPr>
          <p:cNvPr id="69653" name="Group 5"/>
          <p:cNvGrpSpPr>
            <a:grpSpLocks/>
          </p:cNvGrpSpPr>
          <p:nvPr/>
        </p:nvGrpSpPr>
        <p:grpSpPr bwMode="auto">
          <a:xfrm>
            <a:off x="208750" y="4981575"/>
            <a:ext cx="1800225" cy="1655762"/>
            <a:chOff x="3696" y="860"/>
            <a:chExt cx="1906" cy="1520"/>
          </a:xfrm>
        </p:grpSpPr>
        <p:grpSp>
          <p:nvGrpSpPr>
            <p:cNvPr id="69654" name="Skupina 5"/>
            <p:cNvGrpSpPr>
              <a:grpSpLocks/>
            </p:cNvGrpSpPr>
            <p:nvPr/>
          </p:nvGrpSpPr>
          <p:grpSpPr bwMode="auto">
            <a:xfrm>
              <a:off x="3696" y="860"/>
              <a:ext cx="1906" cy="1520"/>
              <a:chOff x="5725299" y="4348453"/>
              <a:chExt cx="2500311" cy="2514332"/>
            </a:xfrm>
          </p:grpSpPr>
          <p:pic>
            <p:nvPicPr>
              <p:cNvPr id="69656" name="Picture 1" descr="SLIDE 46.jp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725299" y="4348453"/>
                <a:ext cx="2500311" cy="2514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Rectangle 8"/>
              <p:cNvSpPr/>
              <p:nvPr/>
            </p:nvSpPr>
            <p:spPr>
              <a:xfrm rot="18616622">
                <a:off x="5998691" y="4874087"/>
                <a:ext cx="1663488" cy="15098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none">
                <a:prstTxWarp prst="textArchUp">
                  <a:avLst>
                    <a:gd name="adj" fmla="val 5457498"/>
                  </a:avLst>
                </a:prstTxWarp>
                <a:spAutoFit/>
              </a:bodyPr>
              <a:lstStyle/>
              <a:p>
                <a:pPr algn="ctr" defTabSz="914248">
                  <a:defRPr/>
                </a:pPr>
                <a:r>
                  <a:rPr lang="en-AU" sz="900" kern="1100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cs typeface="Arial"/>
                  </a:rPr>
                  <a:t>REVIEW RESPONSE</a:t>
                </a:r>
              </a:p>
            </p:txBody>
          </p:sp>
          <p:sp>
            <p:nvSpPr>
              <p:cNvPr id="2" name="Rectangle 9"/>
              <p:cNvSpPr/>
              <p:nvPr/>
            </p:nvSpPr>
            <p:spPr>
              <a:xfrm rot="3533141">
                <a:off x="6175649" y="4855626"/>
                <a:ext cx="1563056" cy="15098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none">
                <a:prstTxWarp prst="textArchUp">
                  <a:avLst>
                    <a:gd name="adj" fmla="val 5457498"/>
                  </a:avLst>
                </a:prstTxWarp>
                <a:spAutoFit/>
              </a:bodyPr>
              <a:lstStyle/>
              <a:p>
                <a:pPr algn="ctr" defTabSz="914248">
                  <a:defRPr/>
                </a:pPr>
                <a:r>
                  <a:rPr lang="en-AU" sz="900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cs typeface="Arial"/>
                  </a:rPr>
                  <a:t>ASSESS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21356104">
                <a:off x="6174447" y="5333139"/>
                <a:ext cx="1492013" cy="1214002"/>
              </a:xfrm>
              <a:prstGeom prst="rect">
                <a:avLst/>
              </a:prstGeom>
              <a:noFill/>
            </p:spPr>
            <p:txBody>
              <a:bodyPr spcFirstLastPara="1" wrap="none">
                <a:prstTxWarp prst="textArchDown">
                  <a:avLst>
                    <a:gd name="adj" fmla="val 16604063"/>
                  </a:avLst>
                </a:prstTxWarp>
                <a:spAutoFit/>
              </a:bodyPr>
              <a:lstStyle/>
              <a:p>
                <a:pPr algn="ctr" defTabSz="914248">
                  <a:defRPr/>
                </a:pPr>
                <a:r>
                  <a:rPr lang="en-AU" sz="900" kern="1100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latin typeface="Arial"/>
                    <a:ea typeface="ＭＳ Ｐゴシック" charset="0"/>
                    <a:cs typeface="Arial"/>
                  </a:rPr>
                  <a:t>ADJUST TREATMENT</a:t>
                </a:r>
                <a:endParaRPr lang="en-US" sz="900" kern="1100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pic>
          <p:nvPicPr>
            <p:cNvPr id="69655" name="Picture 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41" y="1376"/>
              <a:ext cx="680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4" descr="Výsledek obrázku pro NUCALA">
            <a:extLst>
              <a:ext uri="{FF2B5EF4-FFF2-40B4-BE49-F238E27FC236}">
                <a16:creationId xmlns:a16="http://schemas.microsoft.com/office/drawing/2014/main" id="{D9714AB2-D545-422F-B852-BF19A3D1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7953" y="600076"/>
            <a:ext cx="1743075" cy="981075"/>
          </a:xfrm>
          <a:prstGeom prst="rect">
            <a:avLst/>
          </a:prstGeom>
          <a:noFill/>
        </p:spPr>
      </p:pic>
      <p:pic>
        <p:nvPicPr>
          <p:cNvPr id="22" name="Picture 5" descr="Výsledek obrázku pro CINQAERO">
            <a:extLst>
              <a:ext uri="{FF2B5EF4-FFF2-40B4-BE49-F238E27FC236}">
                <a16:creationId xmlns:a16="http://schemas.microsoft.com/office/drawing/2014/main" id="{0D9C5FA1-1A74-4BEF-A20B-BD04C85DB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29018" y="4745038"/>
            <a:ext cx="1458912" cy="1458912"/>
          </a:xfrm>
          <a:prstGeom prst="rect">
            <a:avLst/>
          </a:prstGeom>
          <a:noFill/>
        </p:spPr>
      </p:pic>
      <p:pic>
        <p:nvPicPr>
          <p:cNvPr id="23" name="Picture 6" descr="Výsledek obrázku pro fasenra">
            <a:extLst>
              <a:ext uri="{FF2B5EF4-FFF2-40B4-BE49-F238E27FC236}">
                <a16:creationId xmlns:a16="http://schemas.microsoft.com/office/drawing/2014/main" id="{27FF2B2F-0227-429D-B231-49526EC57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25" y="2169321"/>
            <a:ext cx="1871662" cy="496887"/>
          </a:xfrm>
          <a:prstGeom prst="rect">
            <a:avLst/>
          </a:prstGeom>
          <a:noFill/>
        </p:spPr>
      </p:pic>
      <p:pic>
        <p:nvPicPr>
          <p:cNvPr id="24" name="Picture 7" descr="Výsledek obrázku pro Dupixent">
            <a:extLst>
              <a:ext uri="{FF2B5EF4-FFF2-40B4-BE49-F238E27FC236}">
                <a16:creationId xmlns:a16="http://schemas.microsoft.com/office/drawing/2014/main" id="{2520D83C-8B8D-403D-A138-8A1E84BB6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5342" y="5572146"/>
            <a:ext cx="1584325" cy="474621"/>
          </a:xfrm>
          <a:prstGeom prst="rect">
            <a:avLst/>
          </a:prstGeom>
          <a:noFill/>
        </p:spPr>
      </p:pic>
      <p:pic>
        <p:nvPicPr>
          <p:cNvPr id="25" name="Picture 11" descr="Výsledek obrázku pro alair">
            <a:extLst>
              <a:ext uri="{FF2B5EF4-FFF2-40B4-BE49-F238E27FC236}">
                <a16:creationId xmlns:a16="http://schemas.microsoft.com/office/drawing/2014/main" id="{1E06EC61-7823-447F-BABE-BA1B4CE1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182494" y="386557"/>
            <a:ext cx="1598613" cy="1011238"/>
          </a:xfrm>
          <a:prstGeom prst="rect">
            <a:avLst/>
          </a:prstGeom>
          <a:noFill/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F0BAA602-89A6-4D37-A82A-FE7DA5D178E3}"/>
              </a:ext>
            </a:extLst>
          </p:cNvPr>
          <p:cNvGrpSpPr/>
          <p:nvPr/>
        </p:nvGrpSpPr>
        <p:grpSpPr>
          <a:xfrm>
            <a:off x="6022482" y="1781969"/>
            <a:ext cx="4565650" cy="2878214"/>
            <a:chOff x="5448300" y="1866825"/>
            <a:chExt cx="4565650" cy="2878214"/>
          </a:xfrm>
        </p:grpSpPr>
        <p:pic>
          <p:nvPicPr>
            <p:cNvPr id="69652" name="Picture 29" descr="z-NamIcymkXGgzTSv-MQQUcyaUKVgBa78znWiQCUIbPUVVpkaw7Im3tulTG_bmnzy5gxpRxbTCZqL7ep-EqKOD1aB-wCW0NBDO-Z2g7jnDPQ6BM-iZrBwqfVtxI62v5bPobIQZXa4kHOF5rciBxTO8IVTpcgZvJ4NeufXgrQMBaR8BaXSQQsd3_1r0wgs3Z4grPXsq7WQe9_cni57tSnVK-VBIhBq_AeE5UMyI9TMjlk4AvdMpPzyLmnnJdozrpSIXK-nAo8t8B89Ay8s6VZq7Y71p7Z5CLRv0iOSEPZ0vMxmb0ardjciG3o6XzcQdji-icB_KvC6X-b1wwtjkVYDXoIsUOLn86TnYMiEx897l2Jwp596x8f94hLWzm4Ay0c3fjB1tFNqA-bG1bG3UZEUVSiqYi4-rU5hUkUdzEy5z_vnvtlo8EpY9DLsjkR9BOZAZcUIl0WfpBDLzFnKiMwtJ3cVQcwo-TTSHGTe0XFZqhhyBFPPsuO21MkALuqQgPFwXehuKL9pqftHIjuYR3SE0Api-SaiBwekeOhJRt2DcHlkbourFXRigYrt2Lk5q1C02v5yzLw7yhKdF8qy0tsaMzMIfXdNs04U12udvJ14vg=w1110-h640-no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448300" y="2112964"/>
              <a:ext cx="4565650" cy="2632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44D67B8D-75DC-4C17-896D-4BEC55E37290}"/>
                </a:ext>
              </a:extLst>
            </p:cNvPr>
            <p:cNvSpPr txBox="1"/>
            <p:nvPr/>
          </p:nvSpPr>
          <p:spPr>
            <a:xfrm>
              <a:off x="8275074" y="1866825"/>
              <a:ext cx="1076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Alergolog</a:t>
              </a:r>
            </a:p>
          </p:txBody>
        </p:sp>
      </p:grpSp>
      <p:pic>
        <p:nvPicPr>
          <p:cNvPr id="1030" name="Picture 6" descr="VÃ½sledek obrÃ¡zku pro azitromyci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535" y="3955554"/>
            <a:ext cx="1637396" cy="163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44D67B8D-75DC-4C17-896D-4BEC55E37290}"/>
              </a:ext>
            </a:extLst>
          </p:cNvPr>
          <p:cNvSpPr txBox="1"/>
          <p:nvPr/>
        </p:nvSpPr>
        <p:spPr>
          <a:xfrm>
            <a:off x="6897869" y="1993775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Pneumolog</a:t>
            </a:r>
          </a:p>
        </p:txBody>
      </p:sp>
      <p:pic>
        <p:nvPicPr>
          <p:cNvPr id="1032" name="Picture 8" descr="VÃ½sledek obrÃ¡zku pro igenio freseniu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701" y="289699"/>
            <a:ext cx="1782120" cy="100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78076" y="248154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2021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E3042BD-18A4-5843-B1E7-BEE5F0BB10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24650" y="2339142"/>
            <a:ext cx="1628903" cy="143343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1FD82E6-FA46-F844-AFAC-F86E7095119C}"/>
              </a:ext>
            </a:extLst>
          </p:cNvPr>
          <p:cNvSpPr/>
          <p:nvPr/>
        </p:nvSpPr>
        <p:spPr>
          <a:xfrm rot="19899745">
            <a:off x="5741803" y="2635780"/>
            <a:ext cx="4496745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HOME USE !!!!.</a:t>
            </a:r>
          </a:p>
        </p:txBody>
      </p:sp>
    </p:spTree>
    <p:extLst>
      <p:ext uri="{BB962C8B-B14F-4D97-AF65-F5344CB8AC3E}">
        <p14:creationId xmlns:p14="http://schemas.microsoft.com/office/powerpoint/2010/main" val="196763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56715-E304-1F4D-AF2A-100DE2AD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máme a co musíme rozvíjet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66AB0F2-B9E8-46BB-AFE7-17FE478E0C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9531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402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87DE0F-444D-F547-B4F5-27C46A699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C387DE0F-444D-F547-B4F5-27C46A6991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61DE7-E043-1249-86F3-D104ABFA8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2BA61DE7-E043-1249-86F3-D104ABFA8D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136217-6855-D343-AA04-FE6FE3DE9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66136217-6855-D343-AA04-FE6FE3DE93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DC2CCB-5687-8047-8E00-3A08DFE18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56DC2CCB-5687-8047-8E00-3A08DFE188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857742-15A2-1F4D-9EA2-5F608033E8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3F857742-15A2-1F4D-9EA2-5F608033E8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689169-2766-B944-A524-450F4932A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94689169-2766-B944-A524-450F4932A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3971F8-3815-E74B-BB16-E3FF16CFA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293971F8-3815-E74B-BB16-E3FF16CFA7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0BA24B-8116-304C-BB21-839721F92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230BA24B-8116-304C-BB21-839721F92E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C37CEB-7732-214D-A6F0-DB5A76502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21C37CEB-7732-214D-A6F0-DB5A76502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F16147-B50A-A844-8CDE-71B1E96BF6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6EF16147-B50A-A844-8CDE-71B1E96BF6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2D1804-786E-8642-AFAB-BEBF62C67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422D1804-786E-8642-AFAB-BEBF62C67E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8A6BD5-A50A-8644-9C46-02C39D733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BF8A6BD5-A50A-8644-9C46-02C39D7331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F8EBC5-93D2-044D-AAF2-91977B6FC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9F8EBC5-93D2-044D-AAF2-91977B6FC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05D02F-5860-D54E-8581-E882636982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5305D02F-5860-D54E-8581-E882636982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E6BB6-B9CD-4261-9759-202629ED3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Novinky z SHARP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1ADC877E-2C91-4259-96F1-7C955C262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74"/>
          <a:stretch/>
        </p:blipFill>
        <p:spPr>
          <a:xfrm>
            <a:off x="4640821" y="488788"/>
            <a:ext cx="7551179" cy="590439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E0FBF3B-5585-E04C-AB68-044297BBF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4" y="128881"/>
            <a:ext cx="3581402" cy="170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9443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430A802-C600-D043-AF01-A209CD14A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564" y="-1"/>
            <a:ext cx="7083713" cy="685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587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7CD5182-04DA-9046-967D-2749D640F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6" y="643468"/>
            <a:ext cx="880801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29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7A98E4E-355A-4B16-B8ED-9C0126AE7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73" y="87040"/>
            <a:ext cx="9015760" cy="65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51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7433AA8-CF49-FB4B-B438-27F5BF3C3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17" y="471203"/>
            <a:ext cx="8963020" cy="591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808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1FD6D8-6684-734A-862E-3FEC2B9A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PROJEKTY SHARP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1B05F7-804C-774B-ABC9-34EB2B4C4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BIPAR – made in Czech Republic + </a:t>
            </a:r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Lung</a:t>
            </a:r>
            <a:r>
              <a:rPr lang="cs-CZ" dirty="0"/>
              <a:t> </a:t>
            </a:r>
            <a:r>
              <a:rPr lang="cs-CZ" dirty="0" err="1"/>
              <a:t>Foundation</a:t>
            </a:r>
            <a:endParaRPr lang="cs-CZ" dirty="0"/>
          </a:p>
          <a:p>
            <a:pPr lvl="1"/>
            <a:r>
              <a:rPr lang="cs-CZ" dirty="0"/>
              <a:t>sledování nejvíce obtěžujících příznaků těžkého astmatu</a:t>
            </a:r>
          </a:p>
          <a:p>
            <a:pPr lvl="1"/>
            <a:r>
              <a:rPr lang="cs-CZ" dirty="0"/>
              <a:t>sledování shody a rozdílů pacient – lékař</a:t>
            </a:r>
          </a:p>
          <a:p>
            <a:pPr lvl="1"/>
            <a:r>
              <a:rPr lang="cs-CZ" dirty="0"/>
              <a:t>v ČR 2 centra (VS a OK), celkem 6 zemí (CZE, SLO, DEN, NL, GRE, GB, POR)</a:t>
            </a:r>
          </a:p>
          <a:p>
            <a:pPr lvl="1"/>
            <a:r>
              <a:rPr lang="cs-CZ" dirty="0"/>
              <a:t>centrum v CZ 21 pacientů – 1. místo v náběru</a:t>
            </a:r>
          </a:p>
          <a:p>
            <a:pPr lvl="1"/>
            <a:r>
              <a:rPr lang="cs-CZ" dirty="0"/>
              <a:t>analýza až 07/2021</a:t>
            </a:r>
          </a:p>
          <a:p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999D56-9FD6-AD45-870A-1C7C2199E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599" y="230188"/>
            <a:ext cx="2631831" cy="125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CC9F1D2-7F79-0645-9EE1-85A76AB7E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913" y="3827236"/>
            <a:ext cx="7714673" cy="303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357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AC504AE-EF9F-3A42-8A96-208479AB5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54"/>
          <a:stretch/>
        </p:blipFill>
        <p:spPr>
          <a:xfrm>
            <a:off x="545123" y="2672861"/>
            <a:ext cx="12192000" cy="3520093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F7C6D2BF-5E07-B54D-971E-0032FD886C59}"/>
              </a:ext>
            </a:extLst>
          </p:cNvPr>
          <p:cNvSpPr txBox="1">
            <a:spLocks/>
          </p:cNvSpPr>
          <p:nvPr/>
        </p:nvSpPr>
        <p:spPr>
          <a:xfrm>
            <a:off x="3018693" y="91024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HLAVNÍ PROJEKTY SHARP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AE313B5-F779-F646-BEE4-5D34FF510446}"/>
              </a:ext>
            </a:extLst>
          </p:cNvPr>
          <p:cNvSpPr txBox="1"/>
          <p:nvPr/>
        </p:nvSpPr>
        <p:spPr>
          <a:xfrm>
            <a:off x="3859811" y="1881869"/>
            <a:ext cx="447237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sz="4000" dirty="0"/>
              <a:t>COVID a těžké astma</a:t>
            </a:r>
          </a:p>
        </p:txBody>
      </p:sp>
    </p:spTree>
    <p:extLst>
      <p:ext uri="{BB962C8B-B14F-4D97-AF65-F5344CB8AC3E}">
        <p14:creationId xmlns:p14="http://schemas.microsoft.com/office/powerpoint/2010/main" val="3962770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B92D35-CA98-CE42-B84F-3BCDAC7F3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Co přinesly roky 2020 a 2021 ?</a:t>
            </a:r>
          </a:p>
        </p:txBody>
      </p:sp>
      <p:pic>
        <p:nvPicPr>
          <p:cNvPr id="5" name="Picture 4" descr="Kalendář na stole">
            <a:extLst>
              <a:ext uri="{FF2B5EF4-FFF2-40B4-BE49-F238E27FC236}">
                <a16:creationId xmlns:a16="http://schemas.microsoft.com/office/drawing/2014/main" id="{0E648C03-294C-490E-BA32-3B83A27DB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46" b="-1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39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2DE003F-7D4C-A64E-8A27-0D8C6375D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221" y="857261"/>
            <a:ext cx="8319558" cy="573696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AFFF9C7-56CA-8349-8539-46C0B00325CE}"/>
              </a:ext>
            </a:extLst>
          </p:cNvPr>
          <p:cNvSpPr txBox="1"/>
          <p:nvPr/>
        </p:nvSpPr>
        <p:spPr>
          <a:xfrm>
            <a:off x="3982903" y="149375"/>
            <a:ext cx="474187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sz="4000" dirty="0"/>
              <a:t>INTEGRACE REGISTRŮ</a:t>
            </a:r>
          </a:p>
        </p:txBody>
      </p:sp>
    </p:spTree>
    <p:extLst>
      <p:ext uri="{BB962C8B-B14F-4D97-AF65-F5344CB8AC3E}">
        <p14:creationId xmlns:p14="http://schemas.microsoft.com/office/powerpoint/2010/main" val="33213937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11DBAE6-9EE4-C748-A269-720F35CD4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46" y="0"/>
            <a:ext cx="10468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780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38F2277-81A6-B749-A02E-150A7DE05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354" y="3789629"/>
            <a:ext cx="6840415" cy="25252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F3318D2-E8E7-E14E-8C12-9EE446C8D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366"/>
            <a:ext cx="9740900" cy="1206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53D7A78-0C1F-3040-817F-AA96E0B6E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150" y="2184351"/>
            <a:ext cx="97409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947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02F532E-F822-0945-90B7-7C1F6AACE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61" t="38869" r="6829" b="7335"/>
          <a:stretch/>
        </p:blipFill>
        <p:spPr>
          <a:xfrm>
            <a:off x="0" y="0"/>
            <a:ext cx="4026877" cy="154744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A7D355C-67E1-0243-A95D-2C88C4459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675" y="0"/>
            <a:ext cx="6083867" cy="39667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0B114D-03B3-194A-BDC2-BEFDF05C5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213"/>
          <a:stretch/>
        </p:blipFill>
        <p:spPr>
          <a:xfrm>
            <a:off x="587905" y="4447930"/>
            <a:ext cx="10642600" cy="22342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B996E7C-3B33-1346-84AD-C2B06E4FB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197"/>
          <a:stretch/>
        </p:blipFill>
        <p:spPr>
          <a:xfrm>
            <a:off x="564458" y="3228731"/>
            <a:ext cx="10642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962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9BC0BA3-22EC-C344-AEAF-3E2619CCE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99897"/>
            <a:ext cx="10655559" cy="546478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8F27E55-7667-EE44-86F8-50049B004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7325" y="0"/>
            <a:ext cx="10515600" cy="1325563"/>
          </a:xfrm>
        </p:spPr>
        <p:txBody>
          <a:bodyPr/>
          <a:lstStyle/>
          <a:p>
            <a:r>
              <a:rPr lang="cs-CZ" dirty="0"/>
              <a:t>Nové nápady 2021</a:t>
            </a:r>
          </a:p>
        </p:txBody>
      </p:sp>
    </p:spTree>
    <p:extLst>
      <p:ext uri="{BB962C8B-B14F-4D97-AF65-F5344CB8AC3E}">
        <p14:creationId xmlns:p14="http://schemas.microsoft.com/office/powerpoint/2010/main" val="11855003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C9FAD7-353A-8046-A5B9-F5ECE667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cs-CZ" sz="3700" dirty="0"/>
              <a:t>SHARP – PAG role pacienta</a:t>
            </a:r>
          </a:p>
        </p:txBody>
      </p:sp>
      <p:pic>
        <p:nvPicPr>
          <p:cNvPr id="5" name="Zástupný obsah 4" descr="Obsah obrázku osoba, interiér, pózování&#10;&#10;Popis byl vytvořen automaticky">
            <a:extLst>
              <a:ext uri="{FF2B5EF4-FFF2-40B4-BE49-F238E27FC236}">
                <a16:creationId xmlns:a16="http://schemas.microsoft.com/office/drawing/2014/main" id="{194C1D9F-9643-8548-B5B4-57F699ABC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236" r="6227" b="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E298D6-5486-4804-9A2A-F4228ABFD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en-US" sz="2000" dirty="0"/>
              <a:t>patient advisory group</a:t>
            </a:r>
          </a:p>
          <a:p>
            <a:r>
              <a:rPr lang="en-US" sz="2000" dirty="0" err="1"/>
              <a:t>schází</a:t>
            </a:r>
            <a:r>
              <a:rPr lang="en-US" sz="2000" dirty="0"/>
              <a:t> </a:t>
            </a:r>
            <a:r>
              <a:rPr lang="en-US" sz="2000" dirty="0" err="1"/>
              <a:t>zástupce</a:t>
            </a:r>
            <a:r>
              <a:rPr lang="en-US" sz="2000" dirty="0"/>
              <a:t> z ČR</a:t>
            </a:r>
          </a:p>
          <a:p>
            <a:r>
              <a:rPr lang="en-US" sz="2000" dirty="0" err="1"/>
              <a:t>pacientská</a:t>
            </a:r>
            <a:r>
              <a:rPr lang="en-US" sz="2000" dirty="0"/>
              <a:t> </a:t>
            </a:r>
            <a:r>
              <a:rPr lang="en-US" sz="2000" dirty="0" err="1"/>
              <a:t>organizace</a:t>
            </a:r>
            <a:r>
              <a:rPr lang="en-US" sz="2000" dirty="0"/>
              <a:t> v </a:t>
            </a:r>
            <a:r>
              <a:rPr lang="en-US" sz="2000" dirty="0" err="1"/>
              <a:t>rámci</a:t>
            </a:r>
            <a:r>
              <a:rPr lang="en-US" sz="2000" dirty="0"/>
              <a:t> ČOPN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865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5FBE238-592A-9547-AEA4-98A4083A8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16" y="512234"/>
            <a:ext cx="11315700" cy="53594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5613A7A-78CD-CE49-9F4B-1698AF3FC8EC}"/>
              </a:ext>
            </a:extLst>
          </p:cNvPr>
          <p:cNvSpPr/>
          <p:nvPr/>
        </p:nvSpPr>
        <p:spPr>
          <a:xfrm>
            <a:off x="9804400" y="287867"/>
            <a:ext cx="1811867" cy="795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8849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45D7F9-E32A-CF4C-8DB0-8F7D9601C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cs-CZ" sz="3600"/>
              <a:t>Hlas pacientů je cílem i pro nás	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2AF348-2EA0-6E48-8713-2E367E849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78" b="194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8938F1-2DC2-4A48-9D11-28636B425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cs-CZ" sz="1800"/>
              <a:t>z každého centra 2 pacienti jako zástupci lokální komunity</a:t>
            </a:r>
          </a:p>
          <a:p>
            <a:r>
              <a:rPr lang="cs-CZ" sz="1800"/>
              <a:t>jednání 1x ročně s podporou z NCTA</a:t>
            </a:r>
          </a:p>
          <a:p>
            <a:r>
              <a:rPr lang="cs-CZ" sz="1800"/>
              <a:t>zástupci (AJ mluvící) do Patient Advisory Group</a:t>
            </a:r>
          </a:p>
          <a:p>
            <a:r>
              <a:rPr lang="cs-CZ" sz="1800"/>
              <a:t>aktivita v rámci ČOPN – vlastní web, sociální média</a:t>
            </a:r>
          </a:p>
          <a:p>
            <a:r>
              <a:rPr lang="cs-CZ" sz="1800"/>
              <a:t>www.copn.cz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F694D6-BEF3-AF42-8F56-ABE42817E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427" y="4979192"/>
            <a:ext cx="22225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824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56715-E304-1F4D-AF2A-100DE2AD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máme a co musíme rozvíjet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66AB0F2-B9E8-46BB-AFE7-17FE478E0C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52593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873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87DE0F-444D-F547-B4F5-27C46A699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C387DE0F-444D-F547-B4F5-27C46A6991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61DE7-E043-1249-86F3-D104ABFA8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2BA61DE7-E043-1249-86F3-D104ABFA8D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136217-6855-D343-AA04-FE6FE3DE9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66136217-6855-D343-AA04-FE6FE3DE93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DC2CCB-5687-8047-8E00-3A08DFE18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56DC2CCB-5687-8047-8E00-3A08DFE188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857742-15A2-1F4D-9EA2-5F608033E8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3F857742-15A2-1F4D-9EA2-5F608033E8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689169-2766-B944-A524-450F4932A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94689169-2766-B944-A524-450F4932A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3971F8-3815-E74B-BB16-E3FF16CFA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293971F8-3815-E74B-BB16-E3FF16CFA7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0BA24B-8116-304C-BB21-839721F92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230BA24B-8116-304C-BB21-839721F92E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C37CEB-7732-214D-A6F0-DB5A76502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21C37CEB-7732-214D-A6F0-DB5A76502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F16147-B50A-A844-8CDE-71B1E96BF6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6EF16147-B50A-A844-8CDE-71B1E96BF6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2D1804-786E-8642-AFAB-BEBF62C67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422D1804-786E-8642-AFAB-BEBF62C67E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8A6BD5-A50A-8644-9C46-02C39D733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BF8A6BD5-A50A-8644-9C46-02C39D7331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F8EBC5-93D2-044D-AAF2-91977B6FC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9F8EBC5-93D2-044D-AAF2-91977B6FC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05D02F-5860-D54E-8581-E882636982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5305D02F-5860-D54E-8581-E882636982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3669EF-B1EB-7843-9F05-134AE8EB6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B28BD9-5689-FD4F-9E7A-EA4C62AF78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699A2B-7DC0-324C-9193-6C810FA8F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" y="44450"/>
            <a:ext cx="114173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31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66661E1-3D6C-E64D-B02D-23126B247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2" r="355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66365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972319-6BC5-7245-B43A-BAEA0389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EF7DA4-D8F6-9E45-B796-7BC9C13C4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Otázky ?</a:t>
            </a:r>
          </a:p>
        </p:txBody>
      </p:sp>
    </p:spTree>
    <p:extLst>
      <p:ext uri="{BB962C8B-B14F-4D97-AF65-F5344CB8AC3E}">
        <p14:creationId xmlns:p14="http://schemas.microsoft.com/office/powerpoint/2010/main" val="2993203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7C4FB4E-5AB9-421F-A5BA-EEB98F414302}"/>
              </a:ext>
            </a:extLst>
          </p:cNvPr>
          <p:cNvSpPr/>
          <p:nvPr/>
        </p:nvSpPr>
        <p:spPr>
          <a:xfrm>
            <a:off x="-2673" y="4011"/>
            <a:ext cx="12245471" cy="68579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292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4EE05B-84D0-CE49-AED0-C92AF15F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</a:rPr>
              <a:t>O co jsme přišli</a:t>
            </a:r>
          </a:p>
        </p:txBody>
      </p:sp>
      <p:sp>
        <p:nvSpPr>
          <p:cNvPr id="44" name="Zástupný obsah 2">
            <a:extLst>
              <a:ext uri="{FF2B5EF4-FFF2-40B4-BE49-F238E27FC236}">
                <a16:creationId xmlns:a16="http://schemas.microsoft.com/office/drawing/2014/main" id="{CA613B81-1F52-A94C-97CA-B49DCCF6B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cs-CZ" sz="3200" dirty="0"/>
              <a:t>epidemie COVID </a:t>
            </a:r>
            <a:endParaRPr lang="cs-CZ" sz="3200"/>
          </a:p>
          <a:p>
            <a:r>
              <a:rPr lang="cs-CZ" sz="3200" dirty="0"/>
              <a:t>omezení práce center</a:t>
            </a:r>
            <a:endParaRPr lang="cs-CZ" sz="3200" dirty="0">
              <a:cs typeface="Calibri"/>
            </a:endParaRPr>
          </a:p>
          <a:p>
            <a:r>
              <a:rPr lang="cs-CZ" sz="3200" dirty="0" err="1"/>
              <a:t>recruitment</a:t>
            </a:r>
            <a:r>
              <a:rPr lang="cs-CZ" sz="3200" dirty="0"/>
              <a:t> nových pacientů</a:t>
            </a:r>
          </a:p>
          <a:p>
            <a:r>
              <a:rPr lang="cs-CZ" sz="3200" dirty="0"/>
              <a:t>některá centra nemají stále nasmlouvanou biologickou léčbu</a:t>
            </a:r>
            <a:endParaRPr lang="cs-CZ" sz="3200" dirty="0">
              <a:cs typeface="Calibri" panose="020F0502020204030204"/>
            </a:endParaRPr>
          </a:p>
          <a:p>
            <a:r>
              <a:rPr lang="cs-CZ" sz="3200" dirty="0">
                <a:cs typeface="Calibri" panose="020F0502020204030204"/>
              </a:rPr>
              <a:t>některé oblasti ČR nejsou pokryty naší specializovanou péčí</a:t>
            </a:r>
          </a:p>
        </p:txBody>
      </p:sp>
    </p:spTree>
    <p:extLst>
      <p:ext uri="{BB962C8B-B14F-4D97-AF65-F5344CB8AC3E}">
        <p14:creationId xmlns:p14="http://schemas.microsoft.com/office/powerpoint/2010/main" val="19270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BA_list_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BA_list_1" id="{8BAA8B7B-72E0-4CDB-88CE-486A41734FC0}" vid="{849950D7-0204-4F58-8460-CD910501C526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2099</Words>
  <Application>Microsoft Office PowerPoint</Application>
  <PresentationFormat>Širokoúhlá obrazovka</PresentationFormat>
  <Paragraphs>449</Paragraphs>
  <Slides>70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70</vt:i4>
      </vt:variant>
    </vt:vector>
  </HeadingPairs>
  <TitlesOfParts>
    <vt:vector size="79" baseType="lpstr">
      <vt:lpstr>Arial</vt:lpstr>
      <vt:lpstr>Calibri</vt:lpstr>
      <vt:lpstr>Calibri Light</vt:lpstr>
      <vt:lpstr>Segoe UI</vt:lpstr>
      <vt:lpstr>Source Sans Pro</vt:lpstr>
      <vt:lpstr>Motiv Office</vt:lpstr>
      <vt:lpstr>IBA_list_1</vt:lpstr>
      <vt:lpstr>Kantoorthema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Zpráva o stavu péče o těžké astma v České republice</vt:lpstr>
      <vt:lpstr>Co přinesly roky 2020 a 2021 ?</vt:lpstr>
      <vt:lpstr>Prezentace aplikace PowerPoint</vt:lpstr>
      <vt:lpstr>Prezentace aplikace PowerPoint</vt:lpstr>
      <vt:lpstr>O co jsme přišli</vt:lpstr>
      <vt:lpstr>Prezentace aplikace PowerPoint</vt:lpstr>
      <vt:lpstr>ZPRÁVA O STAVU PÉČE O TĚŽKÉ ASTMA V ČR 2020  - 2021</vt:lpstr>
      <vt:lpstr>Neuralgické body</vt:lpstr>
      <vt:lpstr>Dotazníkové šetření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Přehled počtu pacientů v centrech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 ČR léčíme 753 pacientů biologickou léčbou</vt:lpstr>
      <vt:lpstr>Co máme a co musíme rozvíjet</vt:lpstr>
      <vt:lpstr>Registr CESAR</vt:lpstr>
      <vt:lpstr>Výstupy z registru </vt:lpstr>
      <vt:lpstr>Pohlaví a věk pacientů</vt:lpstr>
      <vt:lpstr>Centrum a náběr pacientů v čase</vt:lpstr>
      <vt:lpstr>Věk v době diagnózy, typ astmatu</vt:lpstr>
      <vt:lpstr>Počet krevních buněk</vt:lpstr>
      <vt:lpstr>Celkové sérum IgE</vt:lpstr>
      <vt:lpstr>Plicní funkce – FEV1 a FVC</vt:lpstr>
      <vt:lpstr>Plicní funkce – FeNO</vt:lpstr>
      <vt:lpstr>Dotazník na kontrolu astmatu – ACT </vt:lpstr>
      <vt:lpstr>Komorbidity</vt:lpstr>
      <vt:lpstr>Medikace – ICS</vt:lpstr>
      <vt:lpstr>Medikace – ostatní</vt:lpstr>
      <vt:lpstr>Další osud registru ?</vt:lpstr>
      <vt:lpstr>SHARP Central FAP project (Federated Analysis Project)</vt:lpstr>
      <vt:lpstr>Example of summary data from SHARP Central</vt:lpstr>
      <vt:lpstr>Prezentace aplikace PowerPoint</vt:lpstr>
      <vt:lpstr>Prezentace aplikace PowerPoint</vt:lpstr>
      <vt:lpstr>Co máme a co musíme rozvíjet</vt:lpstr>
      <vt:lpstr>Prezentace aplikace PowerPoint</vt:lpstr>
      <vt:lpstr>Co máme a co musíme rozvíjet</vt:lpstr>
      <vt:lpstr>Prezentace aplikace PowerPoint</vt:lpstr>
      <vt:lpstr>Co máme a co musíme rozvíjet</vt:lpstr>
      <vt:lpstr>Prezentace aplikace PowerPoint</vt:lpstr>
      <vt:lpstr>Co máme a co musíme rozvíjet</vt:lpstr>
      <vt:lpstr>Novinky z SHARP</vt:lpstr>
      <vt:lpstr>Prezentace aplikace PowerPoint</vt:lpstr>
      <vt:lpstr>Prezentace aplikace PowerPoint</vt:lpstr>
      <vt:lpstr>Prezentace aplikace PowerPoint</vt:lpstr>
      <vt:lpstr>Prezentace aplikace PowerPoint</vt:lpstr>
      <vt:lpstr>HLAVNÍ PROJEKTY SHARP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Nové nápady 2021</vt:lpstr>
      <vt:lpstr>SHARP – PAG role pacienta</vt:lpstr>
      <vt:lpstr>Prezentace aplikace PowerPoint</vt:lpstr>
      <vt:lpstr>Hlas pacientů je cílem i pro nás </vt:lpstr>
      <vt:lpstr>Co máme a co musíme rozvíjet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Sedlák, Vratislav</dc:creator>
  <cp:lastModifiedBy>rada.sedlak@gmail.com</cp:lastModifiedBy>
  <cp:revision>2</cp:revision>
  <dcterms:created xsi:type="dcterms:W3CDTF">2021-06-03T21:52:52Z</dcterms:created>
  <dcterms:modified xsi:type="dcterms:W3CDTF">2024-06-12T09:39:42Z</dcterms:modified>
</cp:coreProperties>
</file>